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8" r:id="rId2"/>
    <p:sldMasterId id="2147483728" r:id="rId3"/>
  </p:sldMasterIdLst>
  <p:notesMasterIdLst>
    <p:notesMasterId r:id="rId23"/>
  </p:notesMasterIdLst>
  <p:handoutMasterIdLst>
    <p:handoutMasterId r:id="rId24"/>
  </p:handoutMasterIdLst>
  <p:sldIdLst>
    <p:sldId id="256" r:id="rId4"/>
    <p:sldId id="587" r:id="rId5"/>
    <p:sldId id="331" r:id="rId6"/>
    <p:sldId id="334" r:id="rId7"/>
    <p:sldId id="606" r:id="rId8"/>
    <p:sldId id="349" r:id="rId9"/>
    <p:sldId id="608" r:id="rId10"/>
    <p:sldId id="338" r:id="rId11"/>
    <p:sldId id="342" r:id="rId12"/>
    <p:sldId id="259" r:id="rId13"/>
    <p:sldId id="268" r:id="rId14"/>
    <p:sldId id="273" r:id="rId15"/>
    <p:sldId id="609" r:id="rId16"/>
    <p:sldId id="281" r:id="rId17"/>
    <p:sldId id="613" r:id="rId18"/>
    <p:sldId id="612" r:id="rId19"/>
    <p:sldId id="278" r:id="rId20"/>
    <p:sldId id="611" r:id="rId21"/>
    <p:sldId id="610"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939"/>
    <a:srgbClr val="ABFFD7"/>
    <a:srgbClr val="0D2240"/>
    <a:srgbClr val="418FDE"/>
    <a:srgbClr val="FFB11C"/>
    <a:srgbClr val="FFC82F"/>
    <a:srgbClr val="FFC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5" autoAdjust="0"/>
    <p:restoredTop sz="94660"/>
  </p:normalViewPr>
  <p:slideViewPr>
    <p:cSldViewPr snapToGrid="0">
      <p:cViewPr varScale="1">
        <p:scale>
          <a:sx n="133" d="100"/>
          <a:sy n="133" d="100"/>
        </p:scale>
        <p:origin x="1596" y="15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BECE6E-C366-47A3-9DF5-CADB6E8F5F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9D3F1B-3C65-4DD4-86FD-B8EC770645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998C5B-9C8B-4D05-B5CD-5225643A22C1}" type="datetimeFigureOut">
              <a:rPr lang="en-US" smtClean="0"/>
              <a:t>4/28/2022</a:t>
            </a:fld>
            <a:endParaRPr lang="en-US"/>
          </a:p>
        </p:txBody>
      </p:sp>
      <p:sp>
        <p:nvSpPr>
          <p:cNvPr id="4" name="Footer Placeholder 3">
            <a:extLst>
              <a:ext uri="{FF2B5EF4-FFF2-40B4-BE49-F238E27FC236}">
                <a16:creationId xmlns:a16="http://schemas.microsoft.com/office/drawing/2014/main" id="{48AD125B-8576-4596-944C-CD00546E10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D17220-DE6D-4635-9763-B3EE5E4A24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8E5CF-66E5-4688-9975-981BDB1657D0}" type="slidenum">
              <a:rPr lang="en-US" smtClean="0"/>
              <a:t>‹#›</a:t>
            </a:fld>
            <a:endParaRPr lang="en-US"/>
          </a:p>
        </p:txBody>
      </p:sp>
    </p:spTree>
    <p:extLst>
      <p:ext uri="{BB962C8B-B14F-4D97-AF65-F5344CB8AC3E}">
        <p14:creationId xmlns:p14="http://schemas.microsoft.com/office/powerpoint/2010/main" val="387024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03DA174D-1BBF-6B43-B996-1F013472956F}" type="datetimeFigureOut">
              <a:rPr lang="en-US" smtClean="0"/>
              <a:pPr/>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8BA364ED-84E6-0541-A389-E03ABDD87CC6}" type="slidenum">
              <a:rPr lang="en-US" smtClean="0"/>
              <a:pPr/>
              <a:t>‹#›</a:t>
            </a:fld>
            <a:endParaRPr lang="en-US"/>
          </a:p>
        </p:txBody>
      </p:sp>
    </p:spTree>
    <p:extLst>
      <p:ext uri="{BB962C8B-B14F-4D97-AF65-F5344CB8AC3E}">
        <p14:creationId xmlns:p14="http://schemas.microsoft.com/office/powerpoint/2010/main" val="839277855"/>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Regular" charset="0"/>
        <a:ea typeface="+mn-ea"/>
        <a:cs typeface="+mn-cs"/>
      </a:defRPr>
    </a:lvl1pPr>
    <a:lvl2pPr marL="342900" algn="l" defTabSz="685800" rtl="0" eaLnBrk="1" latinLnBrk="0" hangingPunct="1">
      <a:defRPr sz="900" b="0" i="0" kern="1200">
        <a:solidFill>
          <a:schemeClr val="tx1"/>
        </a:solidFill>
        <a:latin typeface="Arial Regular" charset="0"/>
        <a:ea typeface="+mn-ea"/>
        <a:cs typeface="+mn-cs"/>
      </a:defRPr>
    </a:lvl2pPr>
    <a:lvl3pPr marL="685800" algn="l" defTabSz="685800" rtl="0" eaLnBrk="1" latinLnBrk="0" hangingPunct="1">
      <a:defRPr sz="900" b="0" i="0" kern="1200">
        <a:solidFill>
          <a:schemeClr val="tx1"/>
        </a:solidFill>
        <a:latin typeface="Arial Regular" charset="0"/>
        <a:ea typeface="+mn-ea"/>
        <a:cs typeface="+mn-cs"/>
      </a:defRPr>
    </a:lvl3pPr>
    <a:lvl4pPr marL="1028700" algn="l" defTabSz="685800" rtl="0" eaLnBrk="1" latinLnBrk="0" hangingPunct="1">
      <a:defRPr sz="900" b="0" i="0" kern="1200">
        <a:solidFill>
          <a:schemeClr val="tx1"/>
        </a:solidFill>
        <a:latin typeface="Arial Regular" charset="0"/>
        <a:ea typeface="+mn-ea"/>
        <a:cs typeface="+mn-cs"/>
      </a:defRPr>
    </a:lvl4pPr>
    <a:lvl5pPr marL="1371600" algn="l" defTabSz="685800" rtl="0" eaLnBrk="1" latinLnBrk="0" hangingPunct="1">
      <a:defRPr sz="900" b="0" i="0" kern="1200">
        <a:solidFill>
          <a:schemeClr val="tx1"/>
        </a:solidFill>
        <a:latin typeface="Arial Regular"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8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38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22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32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85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61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61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7DE94-DF53-5E44-97F8-D8A97266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748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ic Title page">
    <p:bg>
      <p:bgPr>
        <a:solidFill>
          <a:srgbClr val="06693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905" y="622093"/>
            <a:ext cx="6858000" cy="2010380"/>
          </a:xfrm>
          <a:prstGeom prst="rect">
            <a:avLst/>
          </a:prstGeom>
        </p:spPr>
        <p:txBody>
          <a:bodyPr anchor="b">
            <a:noAutofit/>
          </a:bodyPr>
          <a:lstStyle>
            <a:lvl1pPr algn="l">
              <a:defRPr sz="40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Enter Presentation Title</a:t>
            </a:r>
          </a:p>
        </p:txBody>
      </p:sp>
      <p:sp>
        <p:nvSpPr>
          <p:cNvPr id="3" name="Subtitle 2"/>
          <p:cNvSpPr>
            <a:spLocks noGrp="1"/>
          </p:cNvSpPr>
          <p:nvPr>
            <p:ph type="subTitle" idx="1" hasCustomPrompt="1"/>
          </p:nvPr>
        </p:nvSpPr>
        <p:spPr>
          <a:xfrm>
            <a:off x="658905" y="2701528"/>
            <a:ext cx="6858000" cy="692836"/>
          </a:xfrm>
          <a:prstGeom prst="rect">
            <a:avLst/>
          </a:prstGeom>
        </p:spPr>
        <p:txBody>
          <a:bodyPr>
            <a:noAutofit/>
          </a:bodyPr>
          <a:lstStyle>
            <a:lvl1pPr marL="0" indent="0" algn="l">
              <a:buNone/>
              <a:defRPr sz="1180" b="0" i="0" baseline="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Office name | Month Date, Year (example: May 1, 2017)</a:t>
            </a:r>
            <a:br>
              <a:rPr lang="en-US" dirty="0"/>
            </a:br>
            <a:r>
              <a:rPr lang="en-US" dirty="0"/>
              <a:t>Presented by: {Enter name here}</a:t>
            </a:r>
          </a:p>
        </p:txBody>
      </p:sp>
      <p:pic>
        <p:nvPicPr>
          <p:cNvPr id="5" name="Picture 4">
            <a:extLst>
              <a:ext uri="{FF2B5EF4-FFF2-40B4-BE49-F238E27FC236}">
                <a16:creationId xmlns:a16="http://schemas.microsoft.com/office/drawing/2014/main" id="{02A0D70C-CFB7-4358-AD89-778E936C4070}"/>
              </a:ext>
            </a:extLst>
          </p:cNvPr>
          <p:cNvPicPr>
            <a:picLocks noChangeAspect="1"/>
          </p:cNvPicPr>
          <p:nvPr userDrawn="1"/>
        </p:nvPicPr>
        <p:blipFill>
          <a:blip r:embed="rId2"/>
          <a:stretch>
            <a:fillRect/>
          </a:stretch>
        </p:blipFill>
        <p:spPr>
          <a:xfrm>
            <a:off x="6991773" y="241028"/>
            <a:ext cx="1672502" cy="18612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tat slide">
    <p:spTree>
      <p:nvGrpSpPr>
        <p:cNvPr id="1" name=""/>
        <p:cNvGrpSpPr/>
        <p:nvPr/>
      </p:nvGrpSpPr>
      <p:grpSpPr>
        <a:xfrm>
          <a:off x="0" y="0"/>
          <a:ext cx="0" cy="0"/>
          <a:chOff x="0" y="0"/>
          <a:chExt cx="0" cy="0"/>
        </a:xfrm>
      </p:grpSpPr>
      <p:sp>
        <p:nvSpPr>
          <p:cNvPr id="6" name="Text Placeholder 15"/>
          <p:cNvSpPr>
            <a:spLocks noGrp="1"/>
          </p:cNvSpPr>
          <p:nvPr>
            <p:ph type="body" sz="quarter" idx="15" hasCustomPrompt="1"/>
          </p:nvPr>
        </p:nvSpPr>
        <p:spPr>
          <a:xfrm>
            <a:off x="787403" y="1449530"/>
            <a:ext cx="2438399"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X%</a:t>
            </a:r>
          </a:p>
        </p:txBody>
      </p:sp>
      <p:sp>
        <p:nvSpPr>
          <p:cNvPr id="7" name="Text Placeholder 7"/>
          <p:cNvSpPr>
            <a:spLocks noGrp="1"/>
          </p:cNvSpPr>
          <p:nvPr>
            <p:ph type="body" sz="quarter" idx="17" hasCustomPrompt="1"/>
          </p:nvPr>
        </p:nvSpPr>
        <p:spPr>
          <a:xfrm>
            <a:off x="787403" y="2956230"/>
            <a:ext cx="2438399"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8" name="Text Placeholder 7"/>
          <p:cNvSpPr>
            <a:spLocks noGrp="1"/>
          </p:cNvSpPr>
          <p:nvPr>
            <p:ph type="body" sz="quarter" idx="19" hasCustomPrompt="1"/>
          </p:nvPr>
        </p:nvSpPr>
        <p:spPr>
          <a:xfrm>
            <a:off x="2423310" y="420851"/>
            <a:ext cx="4297380" cy="449099"/>
          </a:xfrm>
          <a:prstGeom prst="rect">
            <a:avLst/>
          </a:prstGeom>
        </p:spPr>
        <p:txBody>
          <a:bodyPr>
            <a:noAutofit/>
          </a:bodyPr>
          <a:lstStyle>
            <a:lvl1pPr marL="0" indent="0" algn="ctr">
              <a:buFontTx/>
              <a:buNone/>
              <a:defRPr sz="1000" b="0" i="0" kern="800" cap="all" spc="75" baseline="0">
                <a:solidFill>
                  <a:srgbClr val="418FDE"/>
                </a:solidFill>
                <a:latin typeface="Arial" charset="0"/>
                <a:ea typeface="Arial" charset="0"/>
                <a:cs typeface="Arial" charset="0"/>
              </a:defRPr>
            </a:lvl1pPr>
          </a:lstStyle>
          <a:p>
            <a:pPr lvl="0"/>
            <a:r>
              <a:rPr lang="en-US"/>
              <a:t>BY THE NUMBERS</a:t>
            </a:r>
          </a:p>
        </p:txBody>
      </p:sp>
      <p:sp>
        <p:nvSpPr>
          <p:cNvPr id="9" name="Text Placeholder 15"/>
          <p:cNvSpPr>
            <a:spLocks noGrp="1"/>
          </p:cNvSpPr>
          <p:nvPr>
            <p:ph type="body" sz="quarter" idx="20" hasCustomPrompt="1"/>
          </p:nvPr>
        </p:nvSpPr>
        <p:spPr>
          <a:xfrm>
            <a:off x="3360740" y="1449530"/>
            <a:ext cx="2422525"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Y%</a:t>
            </a:r>
          </a:p>
        </p:txBody>
      </p:sp>
      <p:sp>
        <p:nvSpPr>
          <p:cNvPr id="10" name="Text Placeholder 7"/>
          <p:cNvSpPr>
            <a:spLocks noGrp="1"/>
          </p:cNvSpPr>
          <p:nvPr>
            <p:ph type="body" sz="quarter" idx="21" hasCustomPrompt="1"/>
          </p:nvPr>
        </p:nvSpPr>
        <p:spPr>
          <a:xfrm>
            <a:off x="3360740" y="2956230"/>
            <a:ext cx="2422525"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11" name="Text Placeholder 15"/>
          <p:cNvSpPr>
            <a:spLocks noGrp="1"/>
          </p:cNvSpPr>
          <p:nvPr>
            <p:ph type="body" sz="quarter" idx="22" hasCustomPrompt="1"/>
          </p:nvPr>
        </p:nvSpPr>
        <p:spPr>
          <a:xfrm>
            <a:off x="5911850" y="1449530"/>
            <a:ext cx="2451098"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Z%</a:t>
            </a:r>
          </a:p>
        </p:txBody>
      </p:sp>
      <p:sp>
        <p:nvSpPr>
          <p:cNvPr id="12" name="Text Placeholder 7"/>
          <p:cNvSpPr>
            <a:spLocks noGrp="1"/>
          </p:cNvSpPr>
          <p:nvPr>
            <p:ph type="body" sz="quarter" idx="23" hasCustomPrompt="1"/>
          </p:nvPr>
        </p:nvSpPr>
        <p:spPr>
          <a:xfrm>
            <a:off x="5911850" y="2956230"/>
            <a:ext cx="2451098"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cxnSp>
        <p:nvCxnSpPr>
          <p:cNvPr id="3" name="Straight Connector 2"/>
          <p:cNvCxnSpPr/>
          <p:nvPr userDrawn="1"/>
        </p:nvCxnSpPr>
        <p:spPr>
          <a:xfrm>
            <a:off x="3347724" y="2818408"/>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24549" y="2818408"/>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87403" y="2818408"/>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402793A-C334-4CF4-ADBA-3DDA536BF0BA}"/>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4273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tat and bullet page">
    <p:spTree>
      <p:nvGrpSpPr>
        <p:cNvPr id="1" name=""/>
        <p:cNvGrpSpPr/>
        <p:nvPr/>
      </p:nvGrpSpPr>
      <p:grpSpPr>
        <a:xfrm>
          <a:off x="0" y="0"/>
          <a:ext cx="0" cy="0"/>
          <a:chOff x="0" y="0"/>
          <a:chExt cx="0" cy="0"/>
        </a:xfrm>
      </p:grpSpPr>
      <p:sp>
        <p:nvSpPr>
          <p:cNvPr id="6" name="Text Placeholder 15"/>
          <p:cNvSpPr>
            <a:spLocks noGrp="1"/>
          </p:cNvSpPr>
          <p:nvPr>
            <p:ph type="body" sz="quarter" idx="15" hasCustomPrompt="1"/>
          </p:nvPr>
        </p:nvSpPr>
        <p:spPr>
          <a:xfrm>
            <a:off x="787403" y="1172430"/>
            <a:ext cx="2438399"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X%</a:t>
            </a:r>
          </a:p>
        </p:txBody>
      </p:sp>
      <p:sp>
        <p:nvSpPr>
          <p:cNvPr id="7" name="Text Placeholder 7"/>
          <p:cNvSpPr>
            <a:spLocks noGrp="1"/>
          </p:cNvSpPr>
          <p:nvPr>
            <p:ph type="body" sz="quarter" idx="17" hasCustomPrompt="1"/>
          </p:nvPr>
        </p:nvSpPr>
        <p:spPr>
          <a:xfrm>
            <a:off x="787403" y="2679130"/>
            <a:ext cx="2438399"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8" name="Text Placeholder 7"/>
          <p:cNvSpPr>
            <a:spLocks noGrp="1"/>
          </p:cNvSpPr>
          <p:nvPr>
            <p:ph type="body" sz="quarter" idx="19" hasCustomPrompt="1"/>
          </p:nvPr>
        </p:nvSpPr>
        <p:spPr>
          <a:xfrm>
            <a:off x="2423310" y="420851"/>
            <a:ext cx="4297380" cy="449099"/>
          </a:xfrm>
          <a:prstGeom prst="rect">
            <a:avLst/>
          </a:prstGeom>
        </p:spPr>
        <p:txBody>
          <a:bodyPr>
            <a:noAutofit/>
          </a:bodyPr>
          <a:lstStyle>
            <a:lvl1pPr marL="0" indent="0" algn="ctr">
              <a:buFontTx/>
              <a:buNone/>
              <a:defRPr sz="1000" b="0" i="0" kern="800" cap="all" spc="75" baseline="0">
                <a:solidFill>
                  <a:srgbClr val="418FDE"/>
                </a:solidFill>
                <a:latin typeface="Arial" charset="0"/>
                <a:ea typeface="Arial" charset="0"/>
                <a:cs typeface="Arial" charset="0"/>
              </a:defRPr>
            </a:lvl1pPr>
          </a:lstStyle>
          <a:p>
            <a:pPr lvl="0"/>
            <a:r>
              <a:rPr lang="en-US"/>
              <a:t>BY THE NUMBERS</a:t>
            </a:r>
          </a:p>
        </p:txBody>
      </p:sp>
      <p:sp>
        <p:nvSpPr>
          <p:cNvPr id="9" name="Text Placeholder 15"/>
          <p:cNvSpPr>
            <a:spLocks noGrp="1"/>
          </p:cNvSpPr>
          <p:nvPr>
            <p:ph type="body" sz="quarter" idx="20" hasCustomPrompt="1"/>
          </p:nvPr>
        </p:nvSpPr>
        <p:spPr>
          <a:xfrm>
            <a:off x="3360740" y="1172430"/>
            <a:ext cx="2422525"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Y%</a:t>
            </a:r>
          </a:p>
        </p:txBody>
      </p:sp>
      <p:sp>
        <p:nvSpPr>
          <p:cNvPr id="10" name="Text Placeholder 7"/>
          <p:cNvSpPr>
            <a:spLocks noGrp="1"/>
          </p:cNvSpPr>
          <p:nvPr>
            <p:ph type="body" sz="quarter" idx="21" hasCustomPrompt="1"/>
          </p:nvPr>
        </p:nvSpPr>
        <p:spPr>
          <a:xfrm>
            <a:off x="3360740" y="2679130"/>
            <a:ext cx="2422525"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11" name="Text Placeholder 15"/>
          <p:cNvSpPr>
            <a:spLocks noGrp="1"/>
          </p:cNvSpPr>
          <p:nvPr>
            <p:ph type="body" sz="quarter" idx="22" hasCustomPrompt="1"/>
          </p:nvPr>
        </p:nvSpPr>
        <p:spPr>
          <a:xfrm>
            <a:off x="5911850" y="1172430"/>
            <a:ext cx="2451098"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Z%</a:t>
            </a:r>
          </a:p>
        </p:txBody>
      </p:sp>
      <p:sp>
        <p:nvSpPr>
          <p:cNvPr id="12" name="Text Placeholder 7"/>
          <p:cNvSpPr>
            <a:spLocks noGrp="1"/>
          </p:cNvSpPr>
          <p:nvPr>
            <p:ph type="body" sz="quarter" idx="23" hasCustomPrompt="1"/>
          </p:nvPr>
        </p:nvSpPr>
        <p:spPr>
          <a:xfrm>
            <a:off x="5911850" y="2679130"/>
            <a:ext cx="2451098"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14" name="Text Placeholder 13"/>
          <p:cNvSpPr>
            <a:spLocks noGrp="1"/>
          </p:cNvSpPr>
          <p:nvPr>
            <p:ph type="body" sz="quarter" idx="24"/>
          </p:nvPr>
        </p:nvSpPr>
        <p:spPr>
          <a:xfrm>
            <a:off x="787402" y="3602175"/>
            <a:ext cx="7575547" cy="1149934"/>
          </a:xfrm>
          <a:prstGeom prst="rect">
            <a:avLst/>
          </a:prstGeom>
        </p:spPr>
        <p:txBody>
          <a:bodyPr>
            <a:noAutofit/>
          </a:bodyPr>
          <a:lstStyle>
            <a:lvl1pPr>
              <a:defRPr sz="1800" b="0" i="0">
                <a:latin typeface="Arial" charset="0"/>
                <a:ea typeface="Arial" charset="0"/>
                <a:cs typeface="Arial" charset="0"/>
              </a:defRPr>
            </a:lvl1pPr>
            <a:lvl2pPr>
              <a:defRPr sz="1800" b="0" i="0">
                <a:latin typeface="Arial" charset="0"/>
                <a:ea typeface="Arial" charset="0"/>
                <a:cs typeface="Arial" charset="0"/>
              </a:defRPr>
            </a:lvl2pPr>
            <a:lvl3pPr>
              <a:defRPr sz="1800" b="0" i="0">
                <a:latin typeface="Arial" charset="0"/>
                <a:ea typeface="Arial" charset="0"/>
                <a:cs typeface="Arial" charset="0"/>
              </a:defRPr>
            </a:lvl3pPr>
          </a:lstStyle>
          <a:p>
            <a:pPr lvl="0"/>
            <a:r>
              <a:rPr lang="en-US"/>
              <a:t>Click to edit Master text styles</a:t>
            </a:r>
          </a:p>
          <a:p>
            <a:pPr lvl="1"/>
            <a:r>
              <a:rPr lang="en-US"/>
              <a:t>Second level</a:t>
            </a:r>
          </a:p>
          <a:p>
            <a:pPr lvl="2"/>
            <a:r>
              <a:rPr lang="en-US"/>
              <a:t>Third level</a:t>
            </a:r>
          </a:p>
        </p:txBody>
      </p:sp>
      <p:cxnSp>
        <p:nvCxnSpPr>
          <p:cNvPr id="16" name="Straight Connector 15"/>
          <p:cNvCxnSpPr/>
          <p:nvPr userDrawn="1"/>
        </p:nvCxnSpPr>
        <p:spPr>
          <a:xfrm>
            <a:off x="803306" y="2529305"/>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352817" y="2529305"/>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24549" y="2529305"/>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E2FCDB7-6B22-47B9-A1F5-5FAB8C927F17}"/>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73587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tat page">
    <p:spTree>
      <p:nvGrpSpPr>
        <p:cNvPr id="1" name=""/>
        <p:cNvGrpSpPr/>
        <p:nvPr/>
      </p:nvGrpSpPr>
      <p:grpSpPr>
        <a:xfrm>
          <a:off x="0" y="0"/>
          <a:ext cx="0" cy="0"/>
          <a:chOff x="0" y="0"/>
          <a:chExt cx="0" cy="0"/>
        </a:xfrm>
      </p:grpSpPr>
      <p:sp>
        <p:nvSpPr>
          <p:cNvPr id="6" name="Text Placeholder 15"/>
          <p:cNvSpPr>
            <a:spLocks noGrp="1"/>
          </p:cNvSpPr>
          <p:nvPr>
            <p:ph type="body" sz="quarter" idx="15" hasCustomPrompt="1"/>
          </p:nvPr>
        </p:nvSpPr>
        <p:spPr>
          <a:xfrm>
            <a:off x="1103315" y="1551131"/>
            <a:ext cx="3398837"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X%</a:t>
            </a:r>
          </a:p>
        </p:txBody>
      </p:sp>
      <p:sp>
        <p:nvSpPr>
          <p:cNvPr id="7" name="Text Placeholder 7"/>
          <p:cNvSpPr>
            <a:spLocks noGrp="1"/>
          </p:cNvSpPr>
          <p:nvPr>
            <p:ph type="body" sz="quarter" idx="17" hasCustomPrompt="1"/>
          </p:nvPr>
        </p:nvSpPr>
        <p:spPr>
          <a:xfrm>
            <a:off x="1103315" y="2994330"/>
            <a:ext cx="3398837" cy="703100"/>
          </a:xfrm>
          <a:prstGeom prst="rect">
            <a:avLst/>
          </a:prstGeom>
        </p:spPr>
        <p:txBody>
          <a:bodyPr>
            <a:noAutofit/>
          </a:bodyPr>
          <a:lstStyle>
            <a:lvl1pPr marL="0" indent="0" algn="ctr">
              <a:buFontTx/>
              <a:buNone/>
              <a:defRPr sz="1200" b="0" i="0" kern="800" cap="none" spc="15" baseline="0">
                <a:solidFill>
                  <a:srgbClr val="0D2240"/>
                </a:solidFill>
                <a:latin typeface="Arial" charset="0"/>
                <a:ea typeface="Arial" charset="0"/>
                <a:cs typeface="Arial" charset="0"/>
              </a:defRPr>
            </a:lvl1pPr>
          </a:lstStyle>
          <a:p>
            <a:pPr lvl="0"/>
            <a:r>
              <a:rPr lang="en-US"/>
              <a:t>Insert statistic label here</a:t>
            </a:r>
          </a:p>
        </p:txBody>
      </p:sp>
      <p:sp>
        <p:nvSpPr>
          <p:cNvPr id="8" name="Text Placeholder 7"/>
          <p:cNvSpPr>
            <a:spLocks noGrp="1"/>
          </p:cNvSpPr>
          <p:nvPr>
            <p:ph type="body" sz="quarter" idx="19" hasCustomPrompt="1"/>
          </p:nvPr>
        </p:nvSpPr>
        <p:spPr>
          <a:xfrm>
            <a:off x="2427543" y="420851"/>
            <a:ext cx="4288914" cy="449099"/>
          </a:xfrm>
          <a:prstGeom prst="rect">
            <a:avLst/>
          </a:prstGeom>
        </p:spPr>
        <p:txBody>
          <a:bodyPr>
            <a:noAutofit/>
          </a:bodyPr>
          <a:lstStyle>
            <a:lvl1pPr marL="0" indent="0" algn="ctr">
              <a:buFontTx/>
              <a:buNone/>
              <a:defRPr sz="1000" b="0" i="0" kern="800" cap="all" spc="75" baseline="0">
                <a:solidFill>
                  <a:srgbClr val="418FDE"/>
                </a:solidFill>
                <a:latin typeface="Arial" charset="0"/>
                <a:ea typeface="Arial" charset="0"/>
                <a:cs typeface="Arial" charset="0"/>
              </a:defRPr>
            </a:lvl1pPr>
          </a:lstStyle>
          <a:p>
            <a:pPr lvl="0"/>
            <a:r>
              <a:rPr lang="en-US"/>
              <a:t>BY THE NUMBERS</a:t>
            </a:r>
          </a:p>
        </p:txBody>
      </p:sp>
      <p:sp>
        <p:nvSpPr>
          <p:cNvPr id="9" name="Text Placeholder 15"/>
          <p:cNvSpPr>
            <a:spLocks noGrp="1"/>
          </p:cNvSpPr>
          <p:nvPr>
            <p:ph type="body" sz="quarter" idx="20" hasCustomPrompt="1"/>
          </p:nvPr>
        </p:nvSpPr>
        <p:spPr>
          <a:xfrm>
            <a:off x="4640265" y="1551131"/>
            <a:ext cx="3398837"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Y%</a:t>
            </a:r>
          </a:p>
        </p:txBody>
      </p:sp>
      <p:sp>
        <p:nvSpPr>
          <p:cNvPr id="10" name="Text Placeholder 7"/>
          <p:cNvSpPr>
            <a:spLocks noGrp="1"/>
          </p:cNvSpPr>
          <p:nvPr>
            <p:ph type="body" sz="quarter" idx="21" hasCustomPrompt="1"/>
          </p:nvPr>
        </p:nvSpPr>
        <p:spPr>
          <a:xfrm>
            <a:off x="4640265" y="2994330"/>
            <a:ext cx="3398837" cy="703100"/>
          </a:xfrm>
          <a:prstGeom prst="rect">
            <a:avLst/>
          </a:prstGeom>
        </p:spPr>
        <p:txBody>
          <a:bodyPr>
            <a:noAutofit/>
          </a:bodyPr>
          <a:lstStyle>
            <a:lvl1pPr marL="0" indent="0" algn="ctr">
              <a:buFontTx/>
              <a:buNone/>
              <a:defRPr sz="1200" b="0" i="0" kern="800" cap="none" spc="15" baseline="0">
                <a:solidFill>
                  <a:srgbClr val="0D2240"/>
                </a:solidFill>
                <a:latin typeface="Arial" charset="0"/>
                <a:ea typeface="Arial" charset="0"/>
                <a:cs typeface="Arial" charset="0"/>
              </a:defRPr>
            </a:lvl1pPr>
          </a:lstStyle>
          <a:p>
            <a:pPr lvl="0"/>
            <a:r>
              <a:rPr lang="en-US"/>
              <a:t>Insert statistic label here</a:t>
            </a:r>
          </a:p>
        </p:txBody>
      </p:sp>
      <p:cxnSp>
        <p:nvCxnSpPr>
          <p:cNvPr id="13" name="Straight Connector 12"/>
          <p:cNvCxnSpPr/>
          <p:nvPr userDrawn="1"/>
        </p:nvCxnSpPr>
        <p:spPr>
          <a:xfrm>
            <a:off x="1103315" y="2879163"/>
            <a:ext cx="33988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40265" y="2879163"/>
            <a:ext cx="33988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BDB28E-8D94-4E0C-8F55-981689D506BE}"/>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73337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hart slide">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nvGraphicFramePr>
        <p:xfrm>
          <a:off x="988740" y="866851"/>
          <a:ext cx="7255728" cy="3586200"/>
        </p:xfrm>
        <a:graphic>
          <a:graphicData uri="http://schemas.openxmlformats.org/drawingml/2006/table">
            <a:tbl>
              <a:tblPr firstRow="1" bandRow="1">
                <a:tableStyleId>{5C22544A-7EE6-4342-B048-85BDC9FD1C3A}</a:tableStyleId>
              </a:tblPr>
              <a:tblGrid>
                <a:gridCol w="1813932">
                  <a:extLst>
                    <a:ext uri="{9D8B030D-6E8A-4147-A177-3AD203B41FA5}">
                      <a16:colId xmlns:a16="http://schemas.microsoft.com/office/drawing/2014/main" val="20000"/>
                    </a:ext>
                  </a:extLst>
                </a:gridCol>
                <a:gridCol w="1813932">
                  <a:extLst>
                    <a:ext uri="{9D8B030D-6E8A-4147-A177-3AD203B41FA5}">
                      <a16:colId xmlns:a16="http://schemas.microsoft.com/office/drawing/2014/main" val="20001"/>
                    </a:ext>
                  </a:extLst>
                </a:gridCol>
                <a:gridCol w="1813932">
                  <a:extLst>
                    <a:ext uri="{9D8B030D-6E8A-4147-A177-3AD203B41FA5}">
                      <a16:colId xmlns:a16="http://schemas.microsoft.com/office/drawing/2014/main" val="20002"/>
                    </a:ext>
                  </a:extLst>
                </a:gridCol>
                <a:gridCol w="1813932">
                  <a:extLst>
                    <a:ext uri="{9D8B030D-6E8A-4147-A177-3AD203B41FA5}">
                      <a16:colId xmlns:a16="http://schemas.microsoft.com/office/drawing/2014/main" val="20003"/>
                    </a:ext>
                  </a:extLst>
                </a:gridCol>
              </a:tblGrid>
              <a:tr h="1195400">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1195400">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1195400">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4DA88F32-E102-4186-8D5D-49A5AEED8C50}"/>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amp; caption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474808"/>
            <a:ext cx="7886700" cy="544286"/>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8" name="Picture Placeholder 7"/>
          <p:cNvSpPr>
            <a:spLocks noGrp="1"/>
          </p:cNvSpPr>
          <p:nvPr>
            <p:ph type="pic" sz="quarter" idx="14"/>
          </p:nvPr>
        </p:nvSpPr>
        <p:spPr>
          <a:xfrm>
            <a:off x="628650" y="1135068"/>
            <a:ext cx="2460625" cy="2383270"/>
          </a:xfrm>
          <a:prstGeom prst="rect">
            <a:avLst/>
          </a:prstGeo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9" name="Picture Placeholder 7"/>
          <p:cNvSpPr>
            <a:spLocks noGrp="1"/>
          </p:cNvSpPr>
          <p:nvPr>
            <p:ph type="pic" sz="quarter" idx="15"/>
          </p:nvPr>
        </p:nvSpPr>
        <p:spPr>
          <a:xfrm>
            <a:off x="3341687" y="1135068"/>
            <a:ext cx="2460625" cy="2383270"/>
          </a:xfrm>
          <a:prstGeom prst="rect">
            <a:avLst/>
          </a:prstGeo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0" name="Picture Placeholder 7"/>
          <p:cNvSpPr>
            <a:spLocks noGrp="1"/>
          </p:cNvSpPr>
          <p:nvPr>
            <p:ph type="pic" sz="quarter" idx="16"/>
          </p:nvPr>
        </p:nvSpPr>
        <p:spPr>
          <a:xfrm>
            <a:off x="6054725" y="1135068"/>
            <a:ext cx="2460625" cy="2383270"/>
          </a:xfrm>
          <a:prstGeom prst="rect">
            <a:avLst/>
          </a:prstGeo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2" name="Text Placeholder 11"/>
          <p:cNvSpPr>
            <a:spLocks noGrp="1"/>
          </p:cNvSpPr>
          <p:nvPr>
            <p:ph type="body" sz="quarter" idx="17" hasCustomPrompt="1"/>
          </p:nvPr>
        </p:nvSpPr>
        <p:spPr>
          <a:xfrm>
            <a:off x="628650" y="3698301"/>
            <a:ext cx="2460625" cy="650875"/>
          </a:xfrm>
          <a:prstGeom prst="rect">
            <a:avLst/>
          </a:prstGeom>
        </p:spPr>
        <p:txBody>
          <a:bodyPr>
            <a:noAutofit/>
          </a:bodyPr>
          <a:lstStyle>
            <a:lvl1pPr marL="0" indent="0">
              <a:buNone/>
              <a:defRPr sz="12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Insert caption here</a:t>
            </a:r>
          </a:p>
        </p:txBody>
      </p:sp>
      <p:sp>
        <p:nvSpPr>
          <p:cNvPr id="13" name="Text Placeholder 11"/>
          <p:cNvSpPr>
            <a:spLocks noGrp="1"/>
          </p:cNvSpPr>
          <p:nvPr>
            <p:ph type="body" sz="quarter" idx="18" hasCustomPrompt="1"/>
          </p:nvPr>
        </p:nvSpPr>
        <p:spPr>
          <a:xfrm>
            <a:off x="3341687" y="3698301"/>
            <a:ext cx="2460625" cy="650875"/>
          </a:xfrm>
          <a:prstGeom prst="rect">
            <a:avLst/>
          </a:prstGeom>
        </p:spPr>
        <p:txBody>
          <a:bodyPr>
            <a:noAutofit/>
          </a:bodyPr>
          <a:lstStyle>
            <a:lvl1pPr marL="0" indent="0">
              <a:buNone/>
              <a:defRPr sz="12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Insert caption here</a:t>
            </a:r>
          </a:p>
        </p:txBody>
      </p:sp>
      <p:sp>
        <p:nvSpPr>
          <p:cNvPr id="14" name="Text Placeholder 11"/>
          <p:cNvSpPr>
            <a:spLocks noGrp="1"/>
          </p:cNvSpPr>
          <p:nvPr>
            <p:ph type="body" sz="quarter" idx="19" hasCustomPrompt="1"/>
          </p:nvPr>
        </p:nvSpPr>
        <p:spPr>
          <a:xfrm>
            <a:off x="6054725" y="3698301"/>
            <a:ext cx="2460625" cy="650875"/>
          </a:xfrm>
          <a:prstGeom prst="rect">
            <a:avLst/>
          </a:prstGeom>
        </p:spPr>
        <p:txBody>
          <a:bodyPr>
            <a:noAutofit/>
          </a:bodyPr>
          <a:lstStyle>
            <a:lvl1pPr marL="0" indent="0">
              <a:buNone/>
              <a:defRPr sz="12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Insert caption here</a:t>
            </a:r>
          </a:p>
        </p:txBody>
      </p:sp>
      <p:pic>
        <p:nvPicPr>
          <p:cNvPr id="11" name="Picture 10">
            <a:extLst>
              <a:ext uri="{FF2B5EF4-FFF2-40B4-BE49-F238E27FC236}">
                <a16:creationId xmlns:a16="http://schemas.microsoft.com/office/drawing/2014/main" id="{05A72111-95F5-4A12-84E2-01CAA12C4186}"/>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670964" y="2175020"/>
            <a:ext cx="2155417" cy="1975427"/>
          </a:xfrm>
          <a:prstGeom prst="rect">
            <a:avLst/>
          </a:prstGeom>
        </p:spPr>
      </p:pic>
      <p:pic>
        <p:nvPicPr>
          <p:cNvPr id="7" name="Picture 6"/>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352135" y="879835"/>
            <a:ext cx="2432096" cy="2098891"/>
          </a:xfrm>
          <a:prstGeom prst="rect">
            <a:avLst/>
          </a:prstGeom>
        </p:spPr>
      </p:pic>
      <p:sp>
        <p:nvSpPr>
          <p:cNvPr id="13" name="Text Placeholder 8"/>
          <p:cNvSpPr>
            <a:spLocks noGrp="1"/>
          </p:cNvSpPr>
          <p:nvPr>
            <p:ph type="body" sz="quarter" idx="10" hasCustomPrompt="1"/>
          </p:nvPr>
        </p:nvSpPr>
        <p:spPr>
          <a:xfrm>
            <a:off x="1122219" y="2251143"/>
            <a:ext cx="7121236" cy="782858"/>
          </a:xfrm>
          <a:prstGeom prst="rect">
            <a:avLst/>
          </a:prstGeom>
        </p:spPr>
        <p:txBody>
          <a:bodyPr>
            <a:noAutofit/>
          </a:bodyPr>
          <a:lstStyle>
            <a:lvl1pPr marL="0" indent="0">
              <a:buNone/>
              <a:defRPr sz="22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2 line quote</a:t>
            </a:r>
          </a:p>
        </p:txBody>
      </p:sp>
      <p:sp>
        <p:nvSpPr>
          <p:cNvPr id="9"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Optional Header goes here </a:t>
            </a:r>
          </a:p>
        </p:txBody>
      </p:sp>
      <p:sp>
        <p:nvSpPr>
          <p:cNvPr id="16" name="Text Placeholder 2"/>
          <p:cNvSpPr>
            <a:spLocks noGrp="1"/>
          </p:cNvSpPr>
          <p:nvPr>
            <p:ph type="body" sz="quarter" idx="14" hasCustomPrompt="1"/>
          </p:nvPr>
        </p:nvSpPr>
        <p:spPr>
          <a:xfrm>
            <a:off x="636600" y="4694566"/>
            <a:ext cx="7606855" cy="249457"/>
          </a:xfrm>
        </p:spPr>
        <p:txBody>
          <a:bodyPr lIns="91440" rIns="0" anchor="b">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00">
                <a:latin typeface="Atlas Grotesk" charset="0"/>
                <a:ea typeface="Atlas Grotesk" charset="0"/>
                <a:cs typeface="Atlas Grotesk" charset="0"/>
              </a:defRPr>
            </a:lvl2pPr>
            <a:lvl3pPr marL="685800" indent="0">
              <a:buNone/>
              <a:defRPr sz="1000">
                <a:latin typeface="Atlas Grotesk" charset="0"/>
                <a:ea typeface="Atlas Grotesk" charset="0"/>
                <a:cs typeface="Atlas Grotesk" charset="0"/>
              </a:defRPr>
            </a:lvl3pPr>
            <a:lvl4pPr marL="1028700" indent="0">
              <a:buNone/>
              <a:defRPr sz="1000">
                <a:latin typeface="Atlas Grotesk" charset="0"/>
                <a:ea typeface="Atlas Grotesk" charset="0"/>
                <a:cs typeface="Atlas Grotesk" charset="0"/>
              </a:defRPr>
            </a:lvl4pPr>
            <a:lvl5pPr marL="1371600" indent="0">
              <a:buNone/>
              <a:defRPr sz="1000">
                <a:latin typeface="Atlas Grotesk" charset="0"/>
                <a:ea typeface="Atlas Grotesk" charset="0"/>
                <a:cs typeface="Atlas Grotesk"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Source: </a:t>
            </a:r>
            <a:r>
              <a:rPr lang="en-US" b="0"/>
              <a:t>Optional source goes here</a:t>
            </a:r>
            <a:endParaRPr lang="en-US"/>
          </a:p>
        </p:txBody>
      </p:sp>
      <p:pic>
        <p:nvPicPr>
          <p:cNvPr id="11" name="Picture 10">
            <a:extLst>
              <a:ext uri="{FF2B5EF4-FFF2-40B4-BE49-F238E27FC236}">
                <a16:creationId xmlns:a16="http://schemas.microsoft.com/office/drawing/2014/main" id="{DB14DBB4-2756-40EF-ADEF-B06E677C574B}"/>
              </a:ext>
            </a:extLst>
          </p:cNvPr>
          <p:cNvPicPr>
            <a:picLocks noChangeAspect="1"/>
          </p:cNvPicPr>
          <p:nvPr userDrawn="1"/>
        </p:nvPicPr>
        <p:blipFill>
          <a:blip r:embed="rId4"/>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39419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ine 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670964" y="2521387"/>
            <a:ext cx="2155417" cy="1975427"/>
          </a:xfrm>
          <a:prstGeom prst="rect">
            <a:avLst/>
          </a:prstGeom>
        </p:spPr>
      </p:pic>
      <p:pic>
        <p:nvPicPr>
          <p:cNvPr id="7" name="Picture 6"/>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352135" y="505760"/>
            <a:ext cx="2432096" cy="2098891"/>
          </a:xfrm>
          <a:prstGeom prst="rect">
            <a:avLst/>
          </a:prstGeom>
        </p:spPr>
      </p:pic>
      <p:sp>
        <p:nvSpPr>
          <p:cNvPr id="8" name="Text Placeholder 8"/>
          <p:cNvSpPr>
            <a:spLocks noGrp="1"/>
          </p:cNvSpPr>
          <p:nvPr>
            <p:ph type="body" sz="quarter" idx="10" hasCustomPrompt="1"/>
          </p:nvPr>
        </p:nvSpPr>
        <p:spPr>
          <a:xfrm>
            <a:off x="1122219" y="2029615"/>
            <a:ext cx="7121236" cy="1150071"/>
          </a:xfrm>
          <a:prstGeom prst="rect">
            <a:avLst/>
          </a:prstGeom>
        </p:spPr>
        <p:txBody>
          <a:bodyPr>
            <a:noAutofit/>
          </a:bodyPr>
          <a:lstStyle>
            <a:lvl1pPr marL="0" indent="0">
              <a:buNone/>
              <a:defRPr sz="22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3 line quote</a:t>
            </a:r>
          </a:p>
        </p:txBody>
      </p:sp>
      <p:sp>
        <p:nvSpPr>
          <p:cNvPr id="10"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Optional Header goes here </a:t>
            </a:r>
          </a:p>
        </p:txBody>
      </p:sp>
      <p:sp>
        <p:nvSpPr>
          <p:cNvPr id="15" name="Text Placeholder 2"/>
          <p:cNvSpPr>
            <a:spLocks noGrp="1"/>
          </p:cNvSpPr>
          <p:nvPr>
            <p:ph type="body" sz="quarter" idx="14" hasCustomPrompt="1"/>
          </p:nvPr>
        </p:nvSpPr>
        <p:spPr>
          <a:xfrm>
            <a:off x="636600" y="4694566"/>
            <a:ext cx="7606855" cy="249457"/>
          </a:xfrm>
        </p:spPr>
        <p:txBody>
          <a:bodyPr lIns="91440" rIns="0" anchor="b">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00">
                <a:latin typeface="Atlas Grotesk" charset="0"/>
                <a:ea typeface="Atlas Grotesk" charset="0"/>
                <a:cs typeface="Atlas Grotesk" charset="0"/>
              </a:defRPr>
            </a:lvl2pPr>
            <a:lvl3pPr marL="685800" indent="0">
              <a:buNone/>
              <a:defRPr sz="1000">
                <a:latin typeface="Atlas Grotesk" charset="0"/>
                <a:ea typeface="Atlas Grotesk" charset="0"/>
                <a:cs typeface="Atlas Grotesk" charset="0"/>
              </a:defRPr>
            </a:lvl3pPr>
            <a:lvl4pPr marL="1028700" indent="0">
              <a:buNone/>
              <a:defRPr sz="1000">
                <a:latin typeface="Atlas Grotesk" charset="0"/>
                <a:ea typeface="Atlas Grotesk" charset="0"/>
                <a:cs typeface="Atlas Grotesk" charset="0"/>
              </a:defRPr>
            </a:lvl4pPr>
            <a:lvl5pPr marL="1371600" indent="0">
              <a:buNone/>
              <a:defRPr sz="1000">
                <a:latin typeface="Atlas Grotesk" charset="0"/>
                <a:ea typeface="Atlas Grotesk" charset="0"/>
                <a:cs typeface="Atlas Grotesk"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Source: </a:t>
            </a:r>
            <a:r>
              <a:rPr lang="en-US" b="0"/>
              <a:t>Optional source goes here</a:t>
            </a:r>
            <a:endParaRPr lang="en-US"/>
          </a:p>
        </p:txBody>
      </p:sp>
      <p:pic>
        <p:nvPicPr>
          <p:cNvPr id="12" name="Picture 11">
            <a:extLst>
              <a:ext uri="{FF2B5EF4-FFF2-40B4-BE49-F238E27FC236}">
                <a16:creationId xmlns:a16="http://schemas.microsoft.com/office/drawing/2014/main" id="{BDCDEFCA-3846-4662-A17E-024E840F27A8}"/>
              </a:ext>
            </a:extLst>
          </p:cNvPr>
          <p:cNvPicPr>
            <a:picLocks noChangeAspect="1"/>
          </p:cNvPicPr>
          <p:nvPr userDrawn="1"/>
        </p:nvPicPr>
        <p:blipFill>
          <a:blip r:embed="rId4"/>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28489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line 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670964" y="2618368"/>
            <a:ext cx="2155417" cy="1975427"/>
          </a:xfrm>
          <a:prstGeom prst="rect">
            <a:avLst/>
          </a:prstGeom>
        </p:spPr>
      </p:pic>
      <p:pic>
        <p:nvPicPr>
          <p:cNvPr id="7" name="Picture 6"/>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352135" y="353357"/>
            <a:ext cx="2432096" cy="2098891"/>
          </a:xfrm>
          <a:prstGeom prst="rect">
            <a:avLst/>
          </a:prstGeom>
        </p:spPr>
      </p:pic>
      <p:sp>
        <p:nvSpPr>
          <p:cNvPr id="8" name="Text Placeholder 8"/>
          <p:cNvSpPr>
            <a:spLocks noGrp="1"/>
          </p:cNvSpPr>
          <p:nvPr>
            <p:ph type="body" sz="quarter" idx="10" hasCustomPrompt="1"/>
          </p:nvPr>
        </p:nvSpPr>
        <p:spPr>
          <a:xfrm>
            <a:off x="1122219" y="1877213"/>
            <a:ext cx="7121236" cy="1434021"/>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2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4 line quote</a:t>
            </a:r>
            <a:br>
              <a:rPr lang="en-US"/>
            </a:br>
            <a:endParaRPr lang="en-US"/>
          </a:p>
        </p:txBody>
      </p:sp>
      <p:sp>
        <p:nvSpPr>
          <p:cNvPr id="10"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Optional Header goes here </a:t>
            </a:r>
          </a:p>
        </p:txBody>
      </p:sp>
      <p:sp>
        <p:nvSpPr>
          <p:cNvPr id="13" name="Text Placeholder 2"/>
          <p:cNvSpPr>
            <a:spLocks noGrp="1"/>
          </p:cNvSpPr>
          <p:nvPr>
            <p:ph type="body" sz="quarter" idx="14" hasCustomPrompt="1"/>
          </p:nvPr>
        </p:nvSpPr>
        <p:spPr>
          <a:xfrm>
            <a:off x="636600" y="4694566"/>
            <a:ext cx="7606855" cy="249457"/>
          </a:xfrm>
        </p:spPr>
        <p:txBody>
          <a:bodyPr lIns="91440" rIns="0" anchor="b">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00">
                <a:latin typeface="Atlas Grotesk" charset="0"/>
                <a:ea typeface="Atlas Grotesk" charset="0"/>
                <a:cs typeface="Atlas Grotesk" charset="0"/>
              </a:defRPr>
            </a:lvl2pPr>
            <a:lvl3pPr marL="685800" indent="0">
              <a:buNone/>
              <a:defRPr sz="1000">
                <a:latin typeface="Atlas Grotesk" charset="0"/>
                <a:ea typeface="Atlas Grotesk" charset="0"/>
                <a:cs typeface="Atlas Grotesk" charset="0"/>
              </a:defRPr>
            </a:lvl3pPr>
            <a:lvl4pPr marL="1028700" indent="0">
              <a:buNone/>
              <a:defRPr sz="1000">
                <a:latin typeface="Atlas Grotesk" charset="0"/>
                <a:ea typeface="Atlas Grotesk" charset="0"/>
                <a:cs typeface="Atlas Grotesk" charset="0"/>
              </a:defRPr>
            </a:lvl4pPr>
            <a:lvl5pPr marL="1371600" indent="0">
              <a:buNone/>
              <a:defRPr sz="1000">
                <a:latin typeface="Atlas Grotesk" charset="0"/>
                <a:ea typeface="Atlas Grotesk" charset="0"/>
                <a:cs typeface="Atlas Grotesk"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Source: </a:t>
            </a:r>
            <a:r>
              <a:rPr lang="en-US" b="0"/>
              <a:t>Optional source goes here</a:t>
            </a:r>
            <a:endParaRPr lang="en-US"/>
          </a:p>
        </p:txBody>
      </p:sp>
      <p:pic>
        <p:nvPicPr>
          <p:cNvPr id="12" name="Picture 11">
            <a:extLst>
              <a:ext uri="{FF2B5EF4-FFF2-40B4-BE49-F238E27FC236}">
                <a16:creationId xmlns:a16="http://schemas.microsoft.com/office/drawing/2014/main" id="{8BED3148-85C8-4857-BCD3-5A0EDA82CF30}"/>
              </a:ext>
            </a:extLst>
          </p:cNvPr>
          <p:cNvPicPr>
            <a:picLocks noChangeAspect="1"/>
          </p:cNvPicPr>
          <p:nvPr userDrawn="1"/>
        </p:nvPicPr>
        <p:blipFill>
          <a:blip r:embed="rId4"/>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13261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collage slide">
    <p:spTree>
      <p:nvGrpSpPr>
        <p:cNvPr id="1" name=""/>
        <p:cNvGrpSpPr/>
        <p:nvPr/>
      </p:nvGrpSpPr>
      <p:grpSpPr>
        <a:xfrm>
          <a:off x="0" y="0"/>
          <a:ext cx="0" cy="0"/>
          <a:chOff x="0" y="0"/>
          <a:chExt cx="0" cy="0"/>
        </a:xfrm>
      </p:grpSpPr>
      <p:sp>
        <p:nvSpPr>
          <p:cNvPr id="3" name="Text Placeholder 7"/>
          <p:cNvSpPr>
            <a:spLocks noGrp="1"/>
          </p:cNvSpPr>
          <p:nvPr>
            <p:ph type="body" sz="quarter" idx="19" hasCustomPrompt="1"/>
          </p:nvPr>
        </p:nvSpPr>
        <p:spPr>
          <a:xfrm>
            <a:off x="452438" y="420851"/>
            <a:ext cx="8061974"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Optional title</a:t>
            </a:r>
          </a:p>
        </p:txBody>
      </p:sp>
      <p:sp>
        <p:nvSpPr>
          <p:cNvPr id="5" name="Picture Placeholder 4"/>
          <p:cNvSpPr>
            <a:spLocks noGrp="1"/>
          </p:cNvSpPr>
          <p:nvPr>
            <p:ph type="pic" sz="quarter" idx="20"/>
          </p:nvPr>
        </p:nvSpPr>
        <p:spPr>
          <a:xfrm>
            <a:off x="452438" y="1160463"/>
            <a:ext cx="4048000" cy="3610320"/>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8" name="Picture Placeholder 4"/>
          <p:cNvSpPr>
            <a:spLocks noGrp="1"/>
          </p:cNvSpPr>
          <p:nvPr>
            <p:ph type="pic" sz="quarter" idx="23"/>
          </p:nvPr>
        </p:nvSpPr>
        <p:spPr>
          <a:xfrm>
            <a:off x="4627659" y="1160462"/>
            <a:ext cx="388675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9" name="Picture Placeholder 4"/>
          <p:cNvSpPr>
            <a:spLocks noGrp="1"/>
          </p:cNvSpPr>
          <p:nvPr>
            <p:ph type="pic" sz="quarter" idx="24"/>
          </p:nvPr>
        </p:nvSpPr>
        <p:spPr>
          <a:xfrm>
            <a:off x="4627659" y="3028591"/>
            <a:ext cx="388675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7" name="Picture 6">
            <a:extLst>
              <a:ext uri="{FF2B5EF4-FFF2-40B4-BE49-F238E27FC236}">
                <a16:creationId xmlns:a16="http://schemas.microsoft.com/office/drawing/2014/main" id="{1BC7200F-32AF-4E9C-B6B1-4233FCC63C7F}"/>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87301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collage slide">
    <p:spTree>
      <p:nvGrpSpPr>
        <p:cNvPr id="1" name=""/>
        <p:cNvGrpSpPr/>
        <p:nvPr/>
      </p:nvGrpSpPr>
      <p:grpSpPr>
        <a:xfrm>
          <a:off x="0" y="0"/>
          <a:ext cx="0" cy="0"/>
          <a:chOff x="0" y="0"/>
          <a:chExt cx="0" cy="0"/>
        </a:xfrm>
      </p:grpSpPr>
      <p:sp>
        <p:nvSpPr>
          <p:cNvPr id="4" name="Text Placeholder 7"/>
          <p:cNvSpPr>
            <a:spLocks noGrp="1"/>
          </p:cNvSpPr>
          <p:nvPr>
            <p:ph type="body" sz="quarter" idx="19" hasCustomPrompt="1"/>
          </p:nvPr>
        </p:nvSpPr>
        <p:spPr>
          <a:xfrm>
            <a:off x="452438" y="420851"/>
            <a:ext cx="8054480"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Optional title</a:t>
            </a:r>
          </a:p>
        </p:txBody>
      </p:sp>
      <p:sp>
        <p:nvSpPr>
          <p:cNvPr id="6" name="Picture Placeholder 4"/>
          <p:cNvSpPr>
            <a:spLocks noGrp="1"/>
          </p:cNvSpPr>
          <p:nvPr>
            <p:ph type="pic" sz="quarter" idx="23"/>
          </p:nvPr>
        </p:nvSpPr>
        <p:spPr>
          <a:xfrm>
            <a:off x="4545213" y="1160462"/>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7" name="Picture Placeholder 4"/>
          <p:cNvSpPr>
            <a:spLocks noGrp="1"/>
          </p:cNvSpPr>
          <p:nvPr>
            <p:ph type="pic" sz="quarter" idx="24"/>
          </p:nvPr>
        </p:nvSpPr>
        <p:spPr>
          <a:xfrm>
            <a:off x="4545213" y="3028591"/>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1" name="Picture Placeholder 4"/>
          <p:cNvSpPr>
            <a:spLocks noGrp="1"/>
          </p:cNvSpPr>
          <p:nvPr>
            <p:ph type="pic" sz="quarter" idx="34"/>
          </p:nvPr>
        </p:nvSpPr>
        <p:spPr>
          <a:xfrm>
            <a:off x="452438" y="1160462"/>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dirty="0"/>
          </a:p>
        </p:txBody>
      </p:sp>
      <p:sp>
        <p:nvSpPr>
          <p:cNvPr id="12" name="Picture Placeholder 4"/>
          <p:cNvSpPr>
            <a:spLocks noGrp="1"/>
          </p:cNvSpPr>
          <p:nvPr>
            <p:ph type="pic" sz="quarter" idx="35"/>
          </p:nvPr>
        </p:nvSpPr>
        <p:spPr>
          <a:xfrm>
            <a:off x="452438" y="3028591"/>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8" name="Picture 7">
            <a:extLst>
              <a:ext uri="{FF2B5EF4-FFF2-40B4-BE49-F238E27FC236}">
                <a16:creationId xmlns:a16="http://schemas.microsoft.com/office/drawing/2014/main" id="{F7DEC6EF-E532-411D-B012-8306E588F532}"/>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98804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end page">
    <p:bg>
      <p:bgPr>
        <a:gradFill>
          <a:gsLst>
            <a:gs pos="8000">
              <a:srgbClr val="06693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6" name="Straight Connector 5"/>
          <p:cNvCxnSpPr>
            <a:cxnSpLocks/>
          </p:cNvCxnSpPr>
          <p:nvPr userDrawn="1"/>
        </p:nvCxnSpPr>
        <p:spPr>
          <a:xfrm>
            <a:off x="4112448" y="3742027"/>
            <a:ext cx="755826" cy="714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81022" y="3914961"/>
            <a:ext cx="7898758" cy="584775"/>
          </a:xfrm>
          <a:prstGeom prst="rect">
            <a:avLst/>
          </a:prstGeom>
          <a:noFill/>
        </p:spPr>
        <p:txBody>
          <a:bodyPr wrap="square" rtlCol="0" anchor="b" anchorCtr="0">
            <a:spAutoFit/>
          </a:bodyPr>
          <a:lstStyle/>
          <a:p>
            <a:pPr algn="ctr"/>
            <a:r>
              <a:rPr lang="en-US" sz="3200" b="0" i="0" kern="1200" spc="38" baseline="0" dirty="0">
                <a:solidFill>
                  <a:schemeClr val="bg1"/>
                </a:solidFill>
                <a:latin typeface="Times New Roman" panose="02020603050405020304" pitchFamily="18" charset="0"/>
                <a:ea typeface="Arial" charset="0"/>
                <a:cs typeface="Times New Roman" panose="02020603050405020304" pitchFamily="18" charset="0"/>
              </a:rPr>
              <a:t>Thank You!</a:t>
            </a:r>
          </a:p>
        </p:txBody>
      </p:sp>
      <p:pic>
        <p:nvPicPr>
          <p:cNvPr id="14" name="Picture 13">
            <a:extLst>
              <a:ext uri="{FF2B5EF4-FFF2-40B4-BE49-F238E27FC236}">
                <a16:creationId xmlns:a16="http://schemas.microsoft.com/office/drawing/2014/main" id="{6D5C555C-58D5-423D-B800-CECC2EA93856}"/>
              </a:ext>
            </a:extLst>
          </p:cNvPr>
          <p:cNvPicPr>
            <a:picLocks noChangeAspect="1"/>
          </p:cNvPicPr>
          <p:nvPr userDrawn="1"/>
        </p:nvPicPr>
        <p:blipFill>
          <a:blip r:embed="rId2"/>
          <a:stretch>
            <a:fillRect/>
          </a:stretch>
        </p:blipFill>
        <p:spPr>
          <a:xfrm>
            <a:off x="3544077" y="1141622"/>
            <a:ext cx="1892568" cy="2106203"/>
          </a:xfrm>
          <a:prstGeom prst="rect">
            <a:avLst/>
          </a:prstGeom>
        </p:spPr>
      </p:pic>
    </p:spTree>
    <p:extLst>
      <p:ext uri="{BB962C8B-B14F-4D97-AF65-F5344CB8AC3E}">
        <p14:creationId xmlns:p14="http://schemas.microsoft.com/office/powerpoint/2010/main" val="150349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icture slide">
    <p:spTree>
      <p:nvGrpSpPr>
        <p:cNvPr id="1" name=""/>
        <p:cNvGrpSpPr/>
        <p:nvPr/>
      </p:nvGrpSpPr>
      <p:grpSpPr>
        <a:xfrm>
          <a:off x="0" y="0"/>
          <a:ext cx="0" cy="0"/>
          <a:chOff x="0" y="0"/>
          <a:chExt cx="0" cy="0"/>
        </a:xfrm>
      </p:grpSpPr>
      <p:sp>
        <p:nvSpPr>
          <p:cNvPr id="3" name="Text Placeholder 7"/>
          <p:cNvSpPr>
            <a:spLocks noGrp="1"/>
          </p:cNvSpPr>
          <p:nvPr>
            <p:ph type="body" sz="quarter" idx="19" hasCustomPrompt="1"/>
          </p:nvPr>
        </p:nvSpPr>
        <p:spPr>
          <a:xfrm>
            <a:off x="452437" y="420851"/>
            <a:ext cx="8054479"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Optional title</a:t>
            </a:r>
          </a:p>
        </p:txBody>
      </p:sp>
      <p:sp>
        <p:nvSpPr>
          <p:cNvPr id="6" name="Picture Placeholder 4"/>
          <p:cNvSpPr>
            <a:spLocks noGrp="1"/>
          </p:cNvSpPr>
          <p:nvPr>
            <p:ph type="pic" sz="quarter" idx="34"/>
          </p:nvPr>
        </p:nvSpPr>
        <p:spPr>
          <a:xfrm>
            <a:off x="452438" y="1160462"/>
            <a:ext cx="3961705" cy="3609892"/>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8" name="Picture Placeholder 4"/>
          <p:cNvSpPr>
            <a:spLocks noGrp="1"/>
          </p:cNvSpPr>
          <p:nvPr>
            <p:ph type="pic" sz="quarter" idx="35"/>
          </p:nvPr>
        </p:nvSpPr>
        <p:spPr>
          <a:xfrm>
            <a:off x="4530223" y="1160462"/>
            <a:ext cx="1930538"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4" name="Picture Placeholder 4"/>
          <p:cNvSpPr>
            <a:spLocks noGrp="1"/>
          </p:cNvSpPr>
          <p:nvPr>
            <p:ph type="pic" sz="quarter" idx="37"/>
          </p:nvPr>
        </p:nvSpPr>
        <p:spPr>
          <a:xfrm>
            <a:off x="6588176" y="1160462"/>
            <a:ext cx="1918741"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7" name="Picture Placeholder 4"/>
          <p:cNvSpPr>
            <a:spLocks noGrp="1"/>
          </p:cNvSpPr>
          <p:nvPr>
            <p:ph type="pic" sz="quarter" idx="38"/>
          </p:nvPr>
        </p:nvSpPr>
        <p:spPr>
          <a:xfrm>
            <a:off x="4530223" y="3028591"/>
            <a:ext cx="1930538"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8" name="Picture Placeholder 4"/>
          <p:cNvSpPr>
            <a:spLocks noGrp="1"/>
          </p:cNvSpPr>
          <p:nvPr>
            <p:ph type="pic" sz="quarter" idx="39"/>
          </p:nvPr>
        </p:nvSpPr>
        <p:spPr>
          <a:xfrm>
            <a:off x="6588176" y="3028591"/>
            <a:ext cx="1918741"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10" name="Picture 9">
            <a:extLst>
              <a:ext uri="{FF2B5EF4-FFF2-40B4-BE49-F238E27FC236}">
                <a16:creationId xmlns:a16="http://schemas.microsoft.com/office/drawing/2014/main" id="{7178C5B6-54F5-469D-A3D5-DB82ABFC335D}"/>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37806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image collage slide">
    <p:spTree>
      <p:nvGrpSpPr>
        <p:cNvPr id="1" name=""/>
        <p:cNvGrpSpPr/>
        <p:nvPr/>
      </p:nvGrpSpPr>
      <p:grpSpPr>
        <a:xfrm>
          <a:off x="0" y="0"/>
          <a:ext cx="0" cy="0"/>
          <a:chOff x="0" y="0"/>
          <a:chExt cx="0" cy="0"/>
        </a:xfrm>
      </p:grpSpPr>
      <p:sp>
        <p:nvSpPr>
          <p:cNvPr id="4" name="Text Placeholder 7"/>
          <p:cNvSpPr>
            <a:spLocks noGrp="1"/>
          </p:cNvSpPr>
          <p:nvPr>
            <p:ph type="body" sz="quarter" idx="19" hasCustomPrompt="1"/>
          </p:nvPr>
        </p:nvSpPr>
        <p:spPr>
          <a:xfrm>
            <a:off x="452438" y="420851"/>
            <a:ext cx="8061974"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Optional title</a:t>
            </a:r>
          </a:p>
        </p:txBody>
      </p:sp>
      <p:sp>
        <p:nvSpPr>
          <p:cNvPr id="5" name="Picture Placeholder 4"/>
          <p:cNvSpPr>
            <a:spLocks noGrp="1"/>
          </p:cNvSpPr>
          <p:nvPr>
            <p:ph type="pic" sz="quarter" idx="20"/>
          </p:nvPr>
        </p:nvSpPr>
        <p:spPr>
          <a:xfrm>
            <a:off x="452438" y="1160462"/>
            <a:ext cx="2628836" cy="3609891"/>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6" name="Picture Placeholder 4"/>
          <p:cNvSpPr>
            <a:spLocks noGrp="1"/>
          </p:cNvSpPr>
          <p:nvPr>
            <p:ph type="pic" sz="quarter" idx="23"/>
          </p:nvPr>
        </p:nvSpPr>
        <p:spPr>
          <a:xfrm>
            <a:off x="3226078" y="1160462"/>
            <a:ext cx="359954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7" name="Picture Placeholder 4"/>
          <p:cNvSpPr>
            <a:spLocks noGrp="1"/>
          </p:cNvSpPr>
          <p:nvPr>
            <p:ph type="pic" sz="quarter" idx="24"/>
          </p:nvPr>
        </p:nvSpPr>
        <p:spPr>
          <a:xfrm>
            <a:off x="3226078" y="3028591"/>
            <a:ext cx="359954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1" name="Picture Placeholder 4"/>
          <p:cNvSpPr>
            <a:spLocks noGrp="1"/>
          </p:cNvSpPr>
          <p:nvPr>
            <p:ph type="pic" sz="quarter" idx="27"/>
          </p:nvPr>
        </p:nvSpPr>
        <p:spPr>
          <a:xfrm>
            <a:off x="6970425" y="3665096"/>
            <a:ext cx="1543987" cy="1105256"/>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9" name="Picture Placeholder 4"/>
          <p:cNvSpPr>
            <a:spLocks noGrp="1"/>
          </p:cNvSpPr>
          <p:nvPr>
            <p:ph type="pic" sz="quarter" idx="32"/>
          </p:nvPr>
        </p:nvSpPr>
        <p:spPr>
          <a:xfrm>
            <a:off x="6970425" y="2412779"/>
            <a:ext cx="1543987" cy="1105256"/>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20" name="Picture Placeholder 4"/>
          <p:cNvSpPr>
            <a:spLocks noGrp="1"/>
          </p:cNvSpPr>
          <p:nvPr>
            <p:ph type="pic" sz="quarter" idx="33"/>
          </p:nvPr>
        </p:nvSpPr>
        <p:spPr>
          <a:xfrm>
            <a:off x="6970425" y="1155295"/>
            <a:ext cx="1543987" cy="1105256"/>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10" name="Picture 9">
            <a:extLst>
              <a:ext uri="{FF2B5EF4-FFF2-40B4-BE49-F238E27FC236}">
                <a16:creationId xmlns:a16="http://schemas.microsoft.com/office/drawing/2014/main" id="{38795789-068E-4C3F-AB86-777C42E3C0F6}"/>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72459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Numbered slide">
    <p:spTree>
      <p:nvGrpSpPr>
        <p:cNvPr id="1" name=""/>
        <p:cNvGrpSpPr/>
        <p:nvPr/>
      </p:nvGrpSpPr>
      <p:grpSpPr>
        <a:xfrm>
          <a:off x="0" y="0"/>
          <a:ext cx="0" cy="0"/>
          <a:chOff x="0" y="0"/>
          <a:chExt cx="0" cy="0"/>
        </a:xfrm>
      </p:grpSpPr>
      <p:sp>
        <p:nvSpPr>
          <p:cNvPr id="4" name="Text Placeholder 7"/>
          <p:cNvSpPr>
            <a:spLocks noGrp="1"/>
          </p:cNvSpPr>
          <p:nvPr>
            <p:ph type="body" sz="quarter" idx="13" hasCustomPrompt="1"/>
          </p:nvPr>
        </p:nvSpPr>
        <p:spPr>
          <a:xfrm>
            <a:off x="628650" y="265040"/>
            <a:ext cx="4442114" cy="229764"/>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
                <a:srgbClr val="003374"/>
              </a:buClr>
              <a:buSzPct val="80000"/>
              <a:buFontTx/>
              <a:buNone/>
              <a:tabLst/>
              <a:defRPr sz="800" b="0" i="0" kern="0" cap="all" spc="75">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l" defTabSz="342900" rtl="0" eaLnBrk="1" fontAlgn="auto" latinLnBrk="0" hangingPunct="1">
              <a:lnSpc>
                <a:spcPct val="100000"/>
              </a:lnSpc>
              <a:spcBef>
                <a:spcPct val="20000"/>
              </a:spcBef>
              <a:spcAft>
                <a:spcPts val="0"/>
              </a:spcAft>
              <a:buClr>
                <a:srgbClr val="003374"/>
              </a:buClr>
              <a:buSzPct val="80000"/>
              <a:buFontTx/>
              <a:buNone/>
              <a:tabLst/>
              <a:defRPr/>
            </a:pPr>
            <a:r>
              <a:rPr lang="en-US"/>
              <a:t>Optional Section </a:t>
            </a:r>
            <a:r>
              <a:rPr lang="en-US" err="1"/>
              <a:t>TItle</a:t>
            </a:r>
            <a:endParaRPr lang="en-US"/>
          </a:p>
          <a:p>
            <a:pPr lvl="0"/>
            <a:endParaRPr lang="en-US"/>
          </a:p>
        </p:txBody>
      </p:sp>
      <p:sp>
        <p:nvSpPr>
          <p:cNvPr id="5" name="Text Placeholder 11"/>
          <p:cNvSpPr>
            <a:spLocks noGrp="1"/>
          </p:cNvSpPr>
          <p:nvPr>
            <p:ph type="body" sz="quarter" idx="14" hasCustomPrompt="1"/>
          </p:nvPr>
        </p:nvSpPr>
        <p:spPr>
          <a:xfrm>
            <a:off x="4009868" y="1121357"/>
            <a:ext cx="4505481" cy="3275119"/>
          </a:xfrm>
          <a:prstGeom prst="rect">
            <a:avLst/>
          </a:prstGeom>
        </p:spPr>
        <p:txBody>
          <a:bodyPr>
            <a:noAutofit/>
          </a:bodyPr>
          <a:lstStyle>
            <a:lvl1pPr marL="0" indent="0">
              <a:buNone/>
              <a:defRPr sz="1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To use this style slide, edit the number on each slide along with each paragraph.</a:t>
            </a:r>
          </a:p>
        </p:txBody>
      </p:sp>
      <p:sp>
        <p:nvSpPr>
          <p:cNvPr id="10" name="Text Placeholder 9"/>
          <p:cNvSpPr>
            <a:spLocks noGrp="1"/>
          </p:cNvSpPr>
          <p:nvPr>
            <p:ph type="body" sz="quarter" idx="15" hasCustomPrompt="1"/>
          </p:nvPr>
        </p:nvSpPr>
        <p:spPr>
          <a:xfrm>
            <a:off x="628650" y="704572"/>
            <a:ext cx="3381375" cy="4164291"/>
          </a:xfrm>
        </p:spPr>
        <p:txBody>
          <a:bodyPr>
            <a:noAutofit/>
          </a:bodyPr>
          <a:lstStyle>
            <a:lvl1pPr marL="0" indent="0">
              <a:buNone/>
              <a:defRPr sz="35000" b="0" i="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35000">
                <a:latin typeface="Portrait Q" charset="0"/>
                <a:ea typeface="Portrait Q" charset="0"/>
                <a:cs typeface="Portrait Q" charset="0"/>
              </a:defRPr>
            </a:lvl2pPr>
            <a:lvl3pPr marL="685800" indent="0">
              <a:buNone/>
              <a:defRPr sz="35000">
                <a:latin typeface="Portrait Q" charset="0"/>
                <a:ea typeface="Portrait Q" charset="0"/>
                <a:cs typeface="Portrait Q" charset="0"/>
              </a:defRPr>
            </a:lvl3pPr>
            <a:lvl4pPr marL="1028700" indent="0">
              <a:buNone/>
              <a:defRPr sz="35000">
                <a:latin typeface="Portrait Q" charset="0"/>
                <a:ea typeface="Portrait Q" charset="0"/>
                <a:cs typeface="Portrait Q" charset="0"/>
              </a:defRPr>
            </a:lvl4pPr>
            <a:lvl5pPr marL="1371600" indent="0">
              <a:buNone/>
              <a:defRPr sz="35000">
                <a:latin typeface="Portrait Q" charset="0"/>
                <a:ea typeface="Portrait Q" charset="0"/>
                <a:cs typeface="Portrait Q" charset="0"/>
              </a:defRPr>
            </a:lvl5pPr>
          </a:lstStyle>
          <a:p>
            <a:pPr lvl="0"/>
            <a:r>
              <a:rPr lang="en-US" dirty="0"/>
              <a:t>1</a:t>
            </a:r>
          </a:p>
        </p:txBody>
      </p:sp>
      <p:sp>
        <p:nvSpPr>
          <p:cNvPr id="11"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pic>
        <p:nvPicPr>
          <p:cNvPr id="7" name="Picture 6">
            <a:extLst>
              <a:ext uri="{FF2B5EF4-FFF2-40B4-BE49-F238E27FC236}">
                <a16:creationId xmlns:a16="http://schemas.microsoft.com/office/drawing/2014/main" id="{E5150A01-4B3A-4A04-8324-376C5956EDF6}"/>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262164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8650" y="474808"/>
            <a:ext cx="7886700" cy="424732"/>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to go here for custom slide</a:t>
            </a:r>
          </a:p>
        </p:txBody>
      </p:sp>
      <p:sp>
        <p:nvSpPr>
          <p:cNvPr id="5" name="Text Placeholder 7"/>
          <p:cNvSpPr>
            <a:spLocks noGrp="1"/>
          </p:cNvSpPr>
          <p:nvPr>
            <p:ph type="body" sz="quarter" idx="13" hasCustomPrompt="1"/>
          </p:nvPr>
        </p:nvSpPr>
        <p:spPr>
          <a:xfrm>
            <a:off x="628650" y="265040"/>
            <a:ext cx="4442114" cy="363176"/>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
                <a:srgbClr val="003374"/>
              </a:buClr>
              <a:buSzPct val="80000"/>
              <a:buFontTx/>
              <a:buNone/>
              <a:tabLst/>
              <a:defRPr sz="800" b="0" i="0" kern="0" cap="all" spc="75">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l" defTabSz="342900" rtl="0" eaLnBrk="1" fontAlgn="auto" latinLnBrk="0" hangingPunct="1">
              <a:lnSpc>
                <a:spcPct val="100000"/>
              </a:lnSpc>
              <a:spcBef>
                <a:spcPct val="20000"/>
              </a:spcBef>
              <a:spcAft>
                <a:spcPts val="0"/>
              </a:spcAft>
              <a:buClr>
                <a:srgbClr val="003374"/>
              </a:buClr>
              <a:buSzPct val="80000"/>
              <a:buFontTx/>
              <a:buNone/>
              <a:tabLst/>
              <a:defRPr/>
            </a:pPr>
            <a:r>
              <a:rPr lang="en-US"/>
              <a:t>Optional Section </a:t>
            </a:r>
            <a:r>
              <a:rPr lang="en-US" err="1"/>
              <a:t>TItle</a:t>
            </a:r>
            <a:endParaRPr lang="en-US"/>
          </a:p>
          <a:p>
            <a:pPr lvl="0"/>
            <a:endParaRPr lang="en-US"/>
          </a:p>
        </p:txBody>
      </p:sp>
      <p:pic>
        <p:nvPicPr>
          <p:cNvPr id="3" name="Picture 2">
            <a:extLst>
              <a:ext uri="{FF2B5EF4-FFF2-40B4-BE49-F238E27FC236}">
                <a16:creationId xmlns:a16="http://schemas.microsoft.com/office/drawing/2014/main" id="{E8279582-FE82-4C18-A3EE-44F7405A73F9}"/>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731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80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65EBC-BFC5-4812-B21F-5FB95A7964E7}" type="datetimeFigureOut">
              <a:rPr lang="en-US" smtClean="0"/>
              <a:pPr/>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8C6170-68F2-4632-AB11-8D854459A47B}" type="slidenum">
              <a:rPr lang="en-US" smtClean="0"/>
              <a:pPr/>
              <a:t>‹#›</a:t>
            </a:fld>
            <a:endParaRPr lang="en-US"/>
          </a:p>
        </p:txBody>
      </p:sp>
    </p:spTree>
    <p:extLst>
      <p:ext uri="{BB962C8B-B14F-4D97-AF65-F5344CB8AC3E}">
        <p14:creationId xmlns:p14="http://schemas.microsoft.com/office/powerpoint/2010/main" val="93110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121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008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18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ized end page">
    <p:bg>
      <p:bgPr>
        <a:solidFill>
          <a:srgbClr val="066939"/>
        </a:solid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483244" y="2417208"/>
            <a:ext cx="3593456" cy="277759"/>
          </a:xfrm>
          <a:prstGeom prst="rect">
            <a:avLst/>
          </a:prstGeom>
        </p:spPr>
        <p:txBody>
          <a:bodyPr>
            <a:noAutofit/>
          </a:bodyPr>
          <a:lstStyle>
            <a:lvl1pPr marL="0" indent="0">
              <a:buFontTx/>
              <a:buNone/>
              <a:defRPr sz="18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Jennifer Bayuk</a:t>
            </a:r>
          </a:p>
        </p:txBody>
      </p:sp>
      <p:sp>
        <p:nvSpPr>
          <p:cNvPr id="7" name="Text Placeholder 8"/>
          <p:cNvSpPr>
            <a:spLocks noGrp="1"/>
          </p:cNvSpPr>
          <p:nvPr>
            <p:ph type="body" sz="quarter" idx="11" hasCustomPrompt="1"/>
          </p:nvPr>
        </p:nvSpPr>
        <p:spPr>
          <a:xfrm>
            <a:off x="483244" y="2761586"/>
            <a:ext cx="3593457" cy="298450"/>
          </a:xfrm>
          <a:prstGeom prst="rect">
            <a:avLst/>
          </a:prstGeom>
        </p:spPr>
        <p:txBody>
          <a:bodyPr>
            <a:noAutofit/>
          </a:bodyPr>
          <a:lstStyle>
            <a:lvl1pPr marL="0" indent="0">
              <a:buFontTx/>
              <a:buNone/>
              <a:defRPr sz="14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Decision Framework Systems, Inc.</a:t>
            </a:r>
          </a:p>
        </p:txBody>
      </p:sp>
      <p:sp>
        <p:nvSpPr>
          <p:cNvPr id="8" name="Text Placeholder 8"/>
          <p:cNvSpPr>
            <a:spLocks noGrp="1"/>
          </p:cNvSpPr>
          <p:nvPr>
            <p:ph type="body" sz="quarter" idx="12" hasCustomPrompt="1"/>
          </p:nvPr>
        </p:nvSpPr>
        <p:spPr>
          <a:xfrm>
            <a:off x="483244" y="3115760"/>
            <a:ext cx="3593459" cy="638659"/>
          </a:xfrm>
          <a:prstGeom prst="rect">
            <a:avLst/>
          </a:prstGeom>
        </p:spPr>
        <p:txBody>
          <a:bodyPr>
            <a:noAutofit/>
          </a:bodyPr>
          <a:lstStyle>
            <a:lvl1pPr marL="0" indent="0">
              <a:buFontTx/>
              <a:buNone/>
              <a:defRPr sz="14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www.bayuk.com</a:t>
            </a:r>
          </a:p>
          <a:p>
            <a:pPr lvl="0"/>
            <a:r>
              <a:rPr lang="en-US" dirty="0"/>
              <a:t>www.framecyber.com</a:t>
            </a:r>
          </a:p>
        </p:txBody>
      </p:sp>
      <p:sp>
        <p:nvSpPr>
          <p:cNvPr id="9" name="Text Placeholder 8"/>
          <p:cNvSpPr>
            <a:spLocks noGrp="1"/>
          </p:cNvSpPr>
          <p:nvPr>
            <p:ph type="body" sz="quarter" idx="13" hasCustomPrompt="1"/>
          </p:nvPr>
        </p:nvSpPr>
        <p:spPr>
          <a:xfrm>
            <a:off x="483244" y="3815524"/>
            <a:ext cx="3593459" cy="433750"/>
          </a:xfrm>
          <a:prstGeom prst="rect">
            <a:avLst/>
          </a:prstGeom>
        </p:spPr>
        <p:txBody>
          <a:bodyPr>
            <a:noAutofit/>
          </a:bodyPr>
          <a:lstStyle>
            <a:lvl1pPr marL="0" indent="0">
              <a:buFontTx/>
              <a:buNone/>
              <a:defRPr sz="12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Jennifer@Bayuk.com</a:t>
            </a:r>
          </a:p>
        </p:txBody>
      </p:sp>
      <p:sp>
        <p:nvSpPr>
          <p:cNvPr id="10" name="TextBox 9"/>
          <p:cNvSpPr txBox="1"/>
          <p:nvPr userDrawn="1"/>
        </p:nvSpPr>
        <p:spPr>
          <a:xfrm>
            <a:off x="483244" y="1726197"/>
            <a:ext cx="3593457" cy="584775"/>
          </a:xfrm>
          <a:prstGeom prst="rect">
            <a:avLst/>
          </a:prstGeom>
          <a:noFill/>
        </p:spPr>
        <p:txBody>
          <a:bodyPr wrap="square" rtlCol="0" anchor="b" anchorCtr="0">
            <a:spAutoFit/>
          </a:bodyPr>
          <a:lstStyle/>
          <a:p>
            <a:pPr algn="l"/>
            <a:r>
              <a:rPr lang="en-US" sz="3200" b="0" i="0" kern="1200" spc="38" baseline="0" dirty="0">
                <a:solidFill>
                  <a:schemeClr val="bg1"/>
                </a:solidFill>
                <a:latin typeface="Arial" charset="0"/>
                <a:ea typeface="Arial" charset="0"/>
                <a:cs typeface="Arial" charset="0"/>
              </a:rPr>
              <a:t>Contact</a:t>
            </a:r>
          </a:p>
        </p:txBody>
      </p:sp>
      <p:pic>
        <p:nvPicPr>
          <p:cNvPr id="3" name="Picture 2">
            <a:extLst>
              <a:ext uri="{FF2B5EF4-FFF2-40B4-BE49-F238E27FC236}">
                <a16:creationId xmlns:a16="http://schemas.microsoft.com/office/drawing/2014/main" id="{891A4B5A-4CAB-4E75-8C20-C091A339CAD4}"/>
              </a:ext>
            </a:extLst>
          </p:cNvPr>
          <p:cNvPicPr>
            <a:picLocks noChangeAspect="1"/>
          </p:cNvPicPr>
          <p:nvPr userDrawn="1"/>
        </p:nvPicPr>
        <p:blipFill>
          <a:blip r:embed="rId2"/>
          <a:stretch>
            <a:fillRect/>
          </a:stretch>
        </p:blipFill>
        <p:spPr>
          <a:xfrm>
            <a:off x="7508148" y="526111"/>
            <a:ext cx="792238" cy="881666"/>
          </a:xfrm>
          <a:prstGeom prst="rect">
            <a:avLst/>
          </a:prstGeom>
        </p:spPr>
      </p:pic>
    </p:spTree>
    <p:extLst>
      <p:ext uri="{BB962C8B-B14F-4D97-AF65-F5344CB8AC3E}">
        <p14:creationId xmlns:p14="http://schemas.microsoft.com/office/powerpoint/2010/main" val="66571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 </a:t>
            </a:r>
          </a:p>
        </p:txBody>
      </p:sp>
      <p:sp>
        <p:nvSpPr>
          <p:cNvPr id="3" name="Picture Placeholder 2"/>
          <p:cNvSpPr>
            <a:spLocks noGrp="1"/>
          </p:cNvSpPr>
          <p:nvPr>
            <p:ph type="pic" sz="quarter" idx="14"/>
          </p:nvPr>
        </p:nvSpPr>
        <p:spPr>
          <a:xfrm>
            <a:off x="666302" y="1116217"/>
            <a:ext cx="7886700" cy="3275552"/>
          </a:xfrm>
          <a:prstGeom prst="rect">
            <a:avLst/>
          </a:prstGeom>
        </p:spPr>
        <p:txBody>
          <a:bodyPr>
            <a:normAutofit/>
          </a:bodyPr>
          <a:lstStyle>
            <a:lvl1pPr marL="0" indent="0">
              <a:buNone/>
              <a:defRPr sz="1800" b="0" i="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dirty="0"/>
          </a:p>
        </p:txBody>
      </p:sp>
      <p:pic>
        <p:nvPicPr>
          <p:cNvPr id="8" name="Picture 7">
            <a:extLst>
              <a:ext uri="{FF2B5EF4-FFF2-40B4-BE49-F238E27FC236}">
                <a16:creationId xmlns:a16="http://schemas.microsoft.com/office/drawing/2014/main" id="{D3DE03F1-9654-4672-B96C-74B3505E888A}"/>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44910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12" name="Text Placeholder 11"/>
          <p:cNvSpPr>
            <a:spLocks noGrp="1"/>
          </p:cNvSpPr>
          <p:nvPr>
            <p:ph type="body" sz="quarter" idx="14"/>
          </p:nvPr>
        </p:nvSpPr>
        <p:spPr>
          <a:xfrm>
            <a:off x="628650" y="1121357"/>
            <a:ext cx="7886700" cy="3275119"/>
          </a:xfrm>
          <a:prstGeom prst="rect">
            <a:avLst/>
          </a:prstGeom>
        </p:spPr>
        <p:txBody>
          <a:bodyPr>
            <a:noAutofit/>
          </a:bodyPr>
          <a:lstStyle>
            <a:lvl1pPr>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6AD047EF-A160-4444-8364-D731B6C5EAA3}"/>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90494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bullet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7" name="Text Placeholder 11"/>
          <p:cNvSpPr>
            <a:spLocks noGrp="1"/>
          </p:cNvSpPr>
          <p:nvPr>
            <p:ph type="body" sz="quarter" idx="15"/>
          </p:nvPr>
        </p:nvSpPr>
        <p:spPr>
          <a:xfrm>
            <a:off x="628650" y="1121357"/>
            <a:ext cx="7886700" cy="3275119"/>
          </a:xfrm>
          <a:prstGeom prst="rect">
            <a:avLst/>
          </a:prstGeom>
        </p:spPr>
        <p:txBody>
          <a:bodyPr>
            <a:noAutofit/>
          </a:bodyPr>
          <a:lstStyle>
            <a:lvl1pPr marL="173736"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marL="50292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marL="82296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marL="118872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marL="155448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00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agraph &amp;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74808"/>
            <a:ext cx="7886700" cy="391884"/>
          </a:xfrm>
          <a:prstGeom prst="rect">
            <a:avLst/>
          </a:prstGeom>
        </p:spPr>
        <p:txBody>
          <a:bodyPr anchor="t">
            <a:noAutofit/>
          </a:bodyPr>
          <a:lstStyle>
            <a:lvl1pPr>
              <a:defRPr sz="2400" b="0" i="0">
                <a:latin typeface="Arial" charset="0"/>
                <a:ea typeface="Arial" charset="0"/>
                <a:cs typeface="Arial" charset="0"/>
              </a:defRPr>
            </a:lvl1pPr>
          </a:lstStyle>
          <a:p>
            <a:r>
              <a:rPr lang="en-US"/>
              <a:t>Header goes here</a:t>
            </a:r>
          </a:p>
        </p:txBody>
      </p:sp>
      <p:sp>
        <p:nvSpPr>
          <p:cNvPr id="8" name="Text Placeholder 7"/>
          <p:cNvSpPr>
            <a:spLocks noGrp="1"/>
          </p:cNvSpPr>
          <p:nvPr>
            <p:ph type="body" sz="quarter" idx="13" hasCustomPrompt="1"/>
          </p:nvPr>
        </p:nvSpPr>
        <p:spPr>
          <a:xfrm>
            <a:off x="628650" y="265040"/>
            <a:ext cx="4442114" cy="229764"/>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
                <a:srgbClr val="003374"/>
              </a:buClr>
              <a:buSzPct val="80000"/>
              <a:buFontTx/>
              <a:buNone/>
              <a:tabLst/>
              <a:defRPr sz="800" b="0" i="0" kern="0" cap="all" spc="75">
                <a:solidFill>
                  <a:srgbClr val="418FDE"/>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l" defTabSz="342900" rtl="0" eaLnBrk="1" fontAlgn="auto" latinLnBrk="0" hangingPunct="1">
              <a:lnSpc>
                <a:spcPct val="100000"/>
              </a:lnSpc>
              <a:spcBef>
                <a:spcPct val="20000"/>
              </a:spcBef>
              <a:spcAft>
                <a:spcPts val="0"/>
              </a:spcAft>
              <a:buClr>
                <a:srgbClr val="003374"/>
              </a:buClr>
              <a:buSzPct val="80000"/>
              <a:buFontTx/>
              <a:buNone/>
              <a:tabLst/>
              <a:defRPr/>
            </a:pPr>
            <a:r>
              <a:rPr lang="en-US"/>
              <a:t>Optional Section </a:t>
            </a:r>
            <a:r>
              <a:rPr lang="en-US" err="1"/>
              <a:t>TItle</a:t>
            </a:r>
            <a:endParaRPr lang="en-US"/>
          </a:p>
          <a:p>
            <a:pPr lvl="0"/>
            <a:endParaRPr lang="en-US"/>
          </a:p>
        </p:txBody>
      </p:sp>
      <p:sp>
        <p:nvSpPr>
          <p:cNvPr id="5" name="Text Placeholder 4"/>
          <p:cNvSpPr>
            <a:spLocks noGrp="1"/>
          </p:cNvSpPr>
          <p:nvPr>
            <p:ph type="body" sz="quarter" idx="14" hasCustomPrompt="1"/>
          </p:nvPr>
        </p:nvSpPr>
        <p:spPr>
          <a:xfrm>
            <a:off x="628650" y="1120924"/>
            <a:ext cx="7886700" cy="1136650"/>
          </a:xfrm>
          <a:prstGeom prst="rect">
            <a:avLst/>
          </a:prstGeom>
        </p:spPr>
        <p:txBody>
          <a:bodyPr>
            <a:noAutofit/>
          </a:bodyPr>
          <a:lstStyle>
            <a:lvl1pPr marL="0" indent="0">
              <a:buNone/>
              <a:defRPr sz="1800" b="0" i="0" baseline="0">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Intro copy paragraph</a:t>
            </a:r>
          </a:p>
        </p:txBody>
      </p:sp>
      <p:sp>
        <p:nvSpPr>
          <p:cNvPr id="7" name="Content Placeholder 6"/>
          <p:cNvSpPr>
            <a:spLocks noGrp="1"/>
          </p:cNvSpPr>
          <p:nvPr>
            <p:ph sz="quarter" idx="15" hasCustomPrompt="1"/>
          </p:nvPr>
        </p:nvSpPr>
        <p:spPr>
          <a:xfrm>
            <a:off x="628650" y="2437104"/>
            <a:ext cx="7886700" cy="1959372"/>
          </a:xfrm>
          <a:prstGeom prst="rect">
            <a:avLst/>
          </a:prstGeom>
        </p:spPr>
        <p:txBody>
          <a:bodyPr>
            <a:normAutofit/>
          </a:bodyPr>
          <a:lstStyle>
            <a:lvl1pPr marL="0" indent="0">
              <a:buNone/>
              <a:defRPr sz="1800" b="0" i="0" baseline="0">
                <a:latin typeface="Arial" charset="0"/>
                <a:ea typeface="Arial" charset="0"/>
                <a:cs typeface="Arial" charset="0"/>
              </a:defRPr>
            </a:lvl1pPr>
          </a:lstStyle>
          <a:p>
            <a:pPr lvl="0"/>
            <a:r>
              <a:rPr lang="en-US"/>
              <a:t>Optional graphic (picture, chart, etc.)</a:t>
            </a:r>
          </a:p>
        </p:txBody>
      </p:sp>
      <p:pic>
        <p:nvPicPr>
          <p:cNvPr id="10" name="Picture 9">
            <a:extLst>
              <a:ext uri="{FF2B5EF4-FFF2-40B4-BE49-F238E27FC236}">
                <a16:creationId xmlns:a16="http://schemas.microsoft.com/office/drawing/2014/main" id="{2D295DFF-5734-4B94-AE61-5F46925B5E15}"/>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mp; 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74808"/>
            <a:ext cx="7886700" cy="415738"/>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7" name="Text Placeholder 4"/>
          <p:cNvSpPr>
            <a:spLocks noGrp="1"/>
          </p:cNvSpPr>
          <p:nvPr>
            <p:ph type="body" sz="quarter" idx="14"/>
          </p:nvPr>
        </p:nvSpPr>
        <p:spPr>
          <a:xfrm>
            <a:off x="4683125" y="1104617"/>
            <a:ext cx="3832225" cy="3263900"/>
          </a:xfrm>
          <a:prstGeom prst="rect">
            <a:avLst/>
          </a:prstGeom>
        </p:spPr>
        <p:txBody>
          <a:bodyPr>
            <a:noAutofit/>
          </a:bodyPr>
          <a:lstStyle>
            <a:lvl1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5" hasCustomPrompt="1"/>
          </p:nvPr>
        </p:nvSpPr>
        <p:spPr>
          <a:xfrm>
            <a:off x="628650" y="1104617"/>
            <a:ext cx="3832225" cy="3263900"/>
          </a:xfrm>
          <a:prstGeom prst="rect">
            <a:avLst/>
          </a:prstGeom>
        </p:spPr>
        <p:txBody>
          <a:bodyPr>
            <a:normAutofit/>
          </a:bodyPr>
          <a:lstStyle>
            <a:lvl1pPr marL="0" indent="0">
              <a:buNone/>
              <a:defRPr sz="1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Picture, chart, etc.</a:t>
            </a:r>
          </a:p>
        </p:txBody>
      </p:sp>
      <p:pic>
        <p:nvPicPr>
          <p:cNvPr id="11" name="Picture 10">
            <a:extLst>
              <a:ext uri="{FF2B5EF4-FFF2-40B4-BE49-F238E27FC236}">
                <a16:creationId xmlns:a16="http://schemas.microsoft.com/office/drawing/2014/main" id="{F6842749-9A11-4F1B-996E-FC98077A4684}"/>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bullet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10" name="Text Placeholder 6"/>
          <p:cNvSpPr>
            <a:spLocks noGrp="1"/>
          </p:cNvSpPr>
          <p:nvPr>
            <p:ph type="body" sz="quarter" idx="14"/>
          </p:nvPr>
        </p:nvSpPr>
        <p:spPr>
          <a:xfrm>
            <a:off x="628650" y="1104900"/>
            <a:ext cx="3881437" cy="3263900"/>
          </a:xfrm>
        </p:spPr>
        <p:txBody>
          <a:bodyPr>
            <a:noAutofit/>
          </a:bodyPr>
          <a:lstStyle>
            <a:lvl1pPr>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5"/>
          </p:nvPr>
        </p:nvSpPr>
        <p:spPr>
          <a:xfrm>
            <a:off x="4633913" y="1104900"/>
            <a:ext cx="3881437" cy="3263900"/>
          </a:xfrm>
        </p:spPr>
        <p:txBody>
          <a:bodyPr>
            <a:noAutofit/>
          </a:bodyPr>
          <a:lstStyle>
            <a:lvl1pPr>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296A675-CB72-4CD1-A351-00745019E7FB}"/>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628650" y="494804"/>
            <a:ext cx="7886700" cy="558141"/>
          </a:xfrm>
          <a:prstGeom prst="rect">
            <a:avLst/>
          </a:prstGeom>
        </p:spPr>
        <p:txBody>
          <a:bodyPr vert="horz" lIns="91440" tIns="45720" rIns="91440" bIns="45720" rtlCol="0" anchor="t">
            <a:normAutofit/>
          </a:bodyPr>
          <a:lstStyle/>
          <a:p>
            <a:r>
              <a:rPr lang="en-US"/>
              <a:t>Click to edit Master title style</a:t>
            </a:r>
          </a:p>
        </p:txBody>
      </p:sp>
      <p:sp>
        <p:nvSpPr>
          <p:cNvPr id="16" name="Text Placeholder 2"/>
          <p:cNvSpPr>
            <a:spLocks noGrp="1"/>
          </p:cNvSpPr>
          <p:nvPr>
            <p:ph type="body" idx="1"/>
          </p:nvPr>
        </p:nvSpPr>
        <p:spPr>
          <a:xfrm>
            <a:off x="628650" y="1272235"/>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A8C23529-513B-4002-B5F1-163D15EF8534}"/>
              </a:ext>
            </a:extLst>
          </p:cNvPr>
          <p:cNvSpPr txBox="1"/>
          <p:nvPr userDrawn="1"/>
        </p:nvSpPr>
        <p:spPr>
          <a:xfrm>
            <a:off x="8747738" y="4843418"/>
            <a:ext cx="319318" cy="230832"/>
          </a:xfrm>
          <a:prstGeom prst="rect">
            <a:avLst/>
          </a:prstGeom>
          <a:noFill/>
        </p:spPr>
        <p:txBody>
          <a:bodyPr wrap="none" rtlCol="0">
            <a:spAutoFit/>
          </a:bodyPr>
          <a:lstStyle/>
          <a:p>
            <a:fld id="{C3ABCD3E-7C8F-4944-BC99-40291723F46A}" type="slidenum">
              <a:rPr lang="en-US" sz="900" smtClean="0">
                <a:solidFill>
                  <a:srgbClr val="066939"/>
                </a:solidFill>
                <a:latin typeface="Times New Roman" panose="02020603050405020304" pitchFamily="18" charset="0"/>
                <a:cs typeface="Times New Roman" panose="02020603050405020304" pitchFamily="18" charset="0"/>
              </a:rPr>
              <a:t>‹#›</a:t>
            </a:fld>
            <a:endParaRPr lang="en-US" sz="900" dirty="0">
              <a:solidFill>
                <a:srgbClr val="06693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4" r:id="rId4"/>
    <p:sldLayoutId id="2147483684" r:id="rId5"/>
    <p:sldLayoutId id="2147483687" r:id="rId6"/>
    <p:sldLayoutId id="2147483662" r:id="rId7"/>
    <p:sldLayoutId id="2147483672" r:id="rId8"/>
    <p:sldLayoutId id="2147483664" r:id="rId9"/>
    <p:sldLayoutId id="2147483678" r:id="rId10"/>
    <p:sldLayoutId id="2147483680" r:id="rId11"/>
    <p:sldLayoutId id="2147483679" r:id="rId12"/>
    <p:sldLayoutId id="2147483666" r:id="rId13"/>
    <p:sldLayoutId id="2147483667" r:id="rId14"/>
    <p:sldLayoutId id="2147483681" r:id="rId15"/>
    <p:sldLayoutId id="2147483682" r:id="rId16"/>
    <p:sldLayoutId id="2147483683" r:id="rId17"/>
    <p:sldLayoutId id="2147483688" r:id="rId18"/>
    <p:sldLayoutId id="2147483689" r:id="rId19"/>
    <p:sldLayoutId id="2147483693" r:id="rId20"/>
    <p:sldLayoutId id="2147483690" r:id="rId21"/>
    <p:sldLayoutId id="2147483691" r:id="rId22"/>
    <p:sldLayoutId id="2147483692" r:id="rId23"/>
    <p:sldLayoutId id="2147483697" r:id="rId24"/>
    <p:sldLayoutId id="2147483726" r:id="rId25"/>
  </p:sldLayoutIdLst>
  <p:txStyles>
    <p:title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676967"/>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685800" rtl="0" eaLnBrk="1" latinLnBrk="0" hangingPunct="1">
        <a:lnSpc>
          <a:spcPct val="90000"/>
        </a:lnSpc>
        <a:spcBef>
          <a:spcPct val="0"/>
        </a:spcBef>
        <a:buNone/>
        <a:defRPr sz="3300" b="0" i="0" kern="1200">
          <a:solidFill>
            <a:srgbClr val="0D2240"/>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C0BF32-ED43-CA4E-961B-E2EB2E5FC83D}"/>
              </a:ext>
            </a:extLst>
          </p:cNvPr>
          <p:cNvPicPr>
            <a:picLocks noChangeAspect="1"/>
          </p:cNvPicPr>
          <p:nvPr userDrawn="1"/>
        </p:nvPicPr>
        <p:blipFill>
          <a:blip r:embed="rId4"/>
          <a:stretch>
            <a:fillRect/>
          </a:stretch>
        </p:blipFill>
        <p:spPr>
          <a:xfrm>
            <a:off x="0" y="4444497"/>
            <a:ext cx="9144000" cy="699004"/>
          </a:xfrm>
          <a:prstGeom prst="rect">
            <a:avLst/>
          </a:prstGeom>
        </p:spPr>
      </p:pic>
      <p:pic>
        <p:nvPicPr>
          <p:cNvPr id="16" name="Content Placeholder 4">
            <a:extLst>
              <a:ext uri="{FF2B5EF4-FFF2-40B4-BE49-F238E27FC236}">
                <a16:creationId xmlns:a16="http://schemas.microsoft.com/office/drawing/2014/main" id="{A241864A-2D98-F849-BB4D-AFEB403DAB3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325" y="4575527"/>
            <a:ext cx="2648961" cy="446813"/>
          </a:xfrm>
          <a:prstGeom prst="rect">
            <a:avLst/>
          </a:prstGeom>
        </p:spPr>
      </p:pic>
    </p:spTree>
    <p:extLst>
      <p:ext uri="{BB962C8B-B14F-4D97-AF65-F5344CB8AC3E}">
        <p14:creationId xmlns:p14="http://schemas.microsoft.com/office/powerpoint/2010/main" val="1734505416"/>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uic.edu/apps/strong-password" TargetMode="External"/><Relationship Id="rId2" Type="http://schemas.openxmlformats.org/officeDocument/2006/relationships/hyperlink" Target="https://www.my1login.com/mini-password-meter.html"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hyperlink" Target="https://www.avast.com/en-us/ransomware-decryption-tools"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www.fbi.gov/news/stories/cyber-alerts-for-parents--kids" TargetMode="External"/><Relationship Id="rId2" Type="http://schemas.openxmlformats.org/officeDocument/2006/relationships/hyperlink" Target="https://www.consumer.ftc.gov/articles/0040-child-identity-theft" TargetMode="External"/><Relationship Id="rId1" Type="http://schemas.openxmlformats.org/officeDocument/2006/relationships/slideLayout" Target="../slideLayouts/slideLayout23.xml"/><Relationship Id="rId4" Type="http://schemas.openxmlformats.org/officeDocument/2006/relationships/hyperlink" Target="https://www.fbi.gov/news/stories/fbi-releases-new-version-of-child-id-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2397-6C2F-46B7-9E32-DF425116DF10}"/>
              </a:ext>
            </a:extLst>
          </p:cNvPr>
          <p:cNvSpPr>
            <a:spLocks noGrp="1"/>
          </p:cNvSpPr>
          <p:nvPr>
            <p:ph type="ctrTitle"/>
          </p:nvPr>
        </p:nvSpPr>
        <p:spPr>
          <a:xfrm>
            <a:off x="658905" y="622093"/>
            <a:ext cx="7435784" cy="2010380"/>
          </a:xfrm>
        </p:spPr>
        <p:txBody>
          <a:bodyPr/>
          <a:lstStyle/>
          <a:p>
            <a:r>
              <a:rPr lang="en-US" dirty="0"/>
              <a:t>Cyber Safety in 2022</a:t>
            </a:r>
          </a:p>
        </p:txBody>
      </p:sp>
      <p:sp>
        <p:nvSpPr>
          <p:cNvPr id="3" name="Subtitle 2">
            <a:extLst>
              <a:ext uri="{FF2B5EF4-FFF2-40B4-BE49-F238E27FC236}">
                <a16:creationId xmlns:a16="http://schemas.microsoft.com/office/drawing/2014/main" id="{80B102EF-1620-47BA-A077-86C51513B317}"/>
              </a:ext>
            </a:extLst>
          </p:cNvPr>
          <p:cNvSpPr>
            <a:spLocks noGrp="1"/>
          </p:cNvSpPr>
          <p:nvPr>
            <p:ph type="subTitle" idx="1"/>
          </p:nvPr>
        </p:nvSpPr>
        <p:spPr>
          <a:xfrm>
            <a:off x="658905" y="2701528"/>
            <a:ext cx="6858000" cy="900654"/>
          </a:xfrm>
        </p:spPr>
        <p:txBody>
          <a:bodyPr/>
          <a:lstStyle/>
          <a:p>
            <a:br>
              <a:rPr lang="en-US" dirty="0"/>
            </a:br>
            <a:r>
              <a:rPr lang="en-US" dirty="0"/>
              <a:t>Jennifer Bayuk</a:t>
            </a:r>
          </a:p>
          <a:p>
            <a:r>
              <a:rPr lang="en-US" dirty="0"/>
              <a:t>www.bayuk.com</a:t>
            </a:r>
          </a:p>
          <a:p>
            <a:r>
              <a:rPr lang="en-US" dirty="0"/>
              <a:t>www.framecyber.com</a:t>
            </a:r>
          </a:p>
        </p:txBody>
      </p:sp>
    </p:spTree>
    <p:extLst>
      <p:ext uri="{BB962C8B-B14F-4D97-AF65-F5344CB8AC3E}">
        <p14:creationId xmlns:p14="http://schemas.microsoft.com/office/powerpoint/2010/main" val="35948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A513058E-9BFD-48C6-81CF-16F838010B9C}"/>
              </a:ext>
            </a:extLst>
          </p:cNvPr>
          <p:cNvSpPr txBox="1">
            <a:spLocks/>
          </p:cNvSpPr>
          <p:nvPr/>
        </p:nvSpPr>
        <p:spPr>
          <a:xfrm>
            <a:off x="337767" y="369905"/>
            <a:ext cx="4177739" cy="3488585"/>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defTabSz="342900">
              <a:lnSpc>
                <a:spcPct val="90000"/>
              </a:lnSpc>
              <a:defRPr/>
            </a:pPr>
            <a:r>
              <a:rPr lang="en-US" sz="2100" b="1" dirty="0">
                <a:solidFill>
                  <a:srgbClr val="D26925"/>
                </a:solidFill>
                <a:latin typeface="Calibri" panose="020F0502020204030204"/>
                <a:cs typeface="QUICKSAND"/>
              </a:rPr>
              <a:t>LET YOUR KIDS KNOW:</a:t>
            </a:r>
          </a:p>
          <a:p>
            <a:pPr algn="ctr" defTabSz="342900">
              <a:lnSpc>
                <a:spcPct val="60000"/>
              </a:lnSpc>
              <a:defRPr/>
            </a:pPr>
            <a:endParaRPr lang="en-US" sz="1500" dirty="0">
              <a:solidFill>
                <a:prstClr val="black">
                  <a:lumMod val="65000"/>
                  <a:lumOff val="35000"/>
                </a:prstClr>
              </a:solidFill>
              <a:latin typeface="Calibri" panose="020F0502020204030204"/>
            </a:endParaRPr>
          </a:p>
          <a:p>
            <a:pPr eaLnBrk="1" hangingPunct="1">
              <a:lnSpc>
                <a:spcPct val="90000"/>
              </a:lnSpc>
            </a:pPr>
            <a:r>
              <a:rPr lang="en-US" altLang="en-US" sz="1600" dirty="0">
                <a:solidFill>
                  <a:prstClr val="black">
                    <a:lumMod val="65000"/>
                    <a:lumOff val="35000"/>
                  </a:prstClr>
                </a:solidFill>
              </a:rPr>
              <a:t>Kids need to understand that </a:t>
            </a:r>
            <a:r>
              <a:rPr lang="en-US" altLang="en-US" sz="1600" i="1" dirty="0">
                <a:solidFill>
                  <a:prstClr val="black">
                    <a:lumMod val="65000"/>
                    <a:lumOff val="35000"/>
                  </a:prstClr>
                </a:solidFill>
              </a:rPr>
              <a:t>anything they share online could stay online </a:t>
            </a:r>
            <a:r>
              <a:rPr lang="en-US" altLang="en-US" sz="1600" b="1" i="1" dirty="0">
                <a:solidFill>
                  <a:prstClr val="black">
                    <a:lumMod val="65000"/>
                    <a:lumOff val="35000"/>
                  </a:prstClr>
                </a:solidFill>
              </a:rPr>
              <a:t>FOREVER.</a:t>
            </a:r>
            <a:r>
              <a:rPr lang="en-US" altLang="en-US" sz="1600" dirty="0">
                <a:solidFill>
                  <a:prstClr val="black">
                    <a:lumMod val="65000"/>
                    <a:lumOff val="35000"/>
                  </a:prstClr>
                </a:solidFill>
              </a:rPr>
              <a:t> </a:t>
            </a:r>
          </a:p>
          <a:p>
            <a:pPr eaLnBrk="1" hangingPunct="1">
              <a:lnSpc>
                <a:spcPct val="90000"/>
              </a:lnSpc>
            </a:pPr>
            <a:endParaRPr lang="en-US" altLang="en-US" sz="1600" dirty="0">
              <a:solidFill>
                <a:prstClr val="black">
                  <a:lumMod val="65000"/>
                  <a:lumOff val="35000"/>
                </a:prstClr>
              </a:solidFill>
            </a:endParaRPr>
          </a:p>
          <a:p>
            <a:pPr marL="214313" indent="-214313" defTabSz="342900">
              <a:lnSpc>
                <a:spcPct val="90000"/>
              </a:lnSpc>
              <a:buFont typeface="Arial"/>
              <a:buChar char="•"/>
              <a:defRPr/>
            </a:pPr>
            <a:r>
              <a:rPr lang="en-US" sz="1500" dirty="0">
                <a:solidFill>
                  <a:prstClr val="black">
                    <a:lumMod val="65000"/>
                    <a:lumOff val="35000"/>
                  </a:prstClr>
                </a:solidFill>
                <a:latin typeface="Calibri" panose="020F0502020204030204"/>
                <a:cs typeface="QUICKSAND"/>
              </a:rPr>
              <a:t>Online activity and posts could be available to everyone including future employers and colleges.</a:t>
            </a:r>
          </a:p>
          <a:p>
            <a:pPr defTabSz="342900">
              <a:lnSpc>
                <a:spcPct val="60000"/>
              </a:lnSpc>
              <a:defRPr/>
            </a:pPr>
            <a:endParaRPr lang="en-US" sz="1500" dirty="0">
              <a:solidFill>
                <a:prstClr val="black">
                  <a:lumMod val="65000"/>
                  <a:lumOff val="35000"/>
                </a:prstClr>
              </a:solidFill>
              <a:latin typeface="Calibri" panose="020F0502020204030204"/>
              <a:cs typeface="QUICKSAND"/>
            </a:endParaRPr>
          </a:p>
          <a:p>
            <a:pPr marL="214313" indent="-214313" defTabSz="342900">
              <a:lnSpc>
                <a:spcPct val="90000"/>
              </a:lnSpc>
              <a:buFont typeface="Arial"/>
              <a:buChar char="•"/>
              <a:defRPr/>
            </a:pPr>
            <a:r>
              <a:rPr lang="en-US" sz="1500" dirty="0">
                <a:solidFill>
                  <a:prstClr val="black">
                    <a:lumMod val="65000"/>
                    <a:lumOff val="35000"/>
                  </a:prstClr>
                </a:solidFill>
                <a:latin typeface="Calibri" panose="020F0502020204030204"/>
                <a:cs typeface="QUICKSAND"/>
              </a:rPr>
              <a:t>Social media should not become a popularity contest.</a:t>
            </a:r>
          </a:p>
          <a:p>
            <a:pPr defTabSz="342900">
              <a:lnSpc>
                <a:spcPct val="60000"/>
              </a:lnSpc>
              <a:defRPr/>
            </a:pPr>
            <a:endParaRPr lang="en-US" sz="1500" dirty="0">
              <a:solidFill>
                <a:prstClr val="black">
                  <a:lumMod val="65000"/>
                  <a:lumOff val="35000"/>
                </a:prstClr>
              </a:solidFill>
              <a:latin typeface="Calibri" panose="020F0502020204030204"/>
              <a:cs typeface="QUICKSAND"/>
            </a:endParaRPr>
          </a:p>
          <a:p>
            <a:pPr marL="214313" indent="-214313" defTabSz="342900">
              <a:lnSpc>
                <a:spcPct val="90000"/>
              </a:lnSpc>
              <a:buFont typeface="Arial"/>
              <a:buChar char="•"/>
              <a:defRPr/>
            </a:pPr>
            <a:r>
              <a:rPr lang="en-US" sz="1500" dirty="0">
                <a:solidFill>
                  <a:prstClr val="black">
                    <a:lumMod val="65000"/>
                    <a:lumOff val="35000"/>
                  </a:prstClr>
                </a:solidFill>
                <a:latin typeface="Calibri" panose="020F0502020204030204"/>
                <a:cs typeface="QUICKSAND"/>
              </a:rPr>
              <a:t>Treat others the way we want to be treated.</a:t>
            </a:r>
          </a:p>
          <a:p>
            <a:pPr marL="214313" indent="-214313" defTabSz="342900">
              <a:lnSpc>
                <a:spcPct val="90000"/>
              </a:lnSpc>
              <a:buFont typeface="Arial"/>
              <a:buChar char="•"/>
              <a:defRPr/>
            </a:pPr>
            <a:endParaRPr lang="en-US" sz="1500" dirty="0">
              <a:solidFill>
                <a:prstClr val="black">
                  <a:lumMod val="65000"/>
                  <a:lumOff val="35000"/>
                </a:prstClr>
              </a:solidFill>
              <a:latin typeface="Calibri" panose="020F0502020204030204"/>
              <a:cs typeface="QUICKSAND"/>
            </a:endParaRPr>
          </a:p>
        </p:txBody>
      </p:sp>
      <p:pic>
        <p:nvPicPr>
          <p:cNvPr id="9" name="Picture 24">
            <a:extLst>
              <a:ext uri="{FF2B5EF4-FFF2-40B4-BE49-F238E27FC236}">
                <a16:creationId xmlns:a16="http://schemas.microsoft.com/office/drawing/2014/main" id="{29C85B11-E591-4BBB-8A52-72F9A39AF3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2358" y="601018"/>
            <a:ext cx="4333875" cy="336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F23260D-8122-4031-8AA8-016ABE2F4826}"/>
              </a:ext>
            </a:extLst>
          </p:cNvPr>
          <p:cNvGrpSpPr/>
          <p:nvPr/>
        </p:nvGrpSpPr>
        <p:grpSpPr>
          <a:xfrm>
            <a:off x="5844963" y="-40986"/>
            <a:ext cx="1588664" cy="991112"/>
            <a:chOff x="3094915" y="747329"/>
            <a:chExt cx="3799386" cy="2370302"/>
          </a:xfrm>
        </p:grpSpPr>
        <p:pic>
          <p:nvPicPr>
            <p:cNvPr id="11" name="Picture 7" descr="Social Icons.ai">
              <a:extLst>
                <a:ext uri="{FF2B5EF4-FFF2-40B4-BE49-F238E27FC236}">
                  <a16:creationId xmlns:a16="http://schemas.microsoft.com/office/drawing/2014/main" id="{9CF76ADE-B2D6-49EC-98EF-0986A4BE78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385"/>
            <a:stretch/>
          </p:blipFill>
          <p:spPr bwMode="auto">
            <a:xfrm>
              <a:off x="3094915" y="761781"/>
              <a:ext cx="2927514"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ocial Icons.ai">
              <a:extLst>
                <a:ext uri="{FF2B5EF4-FFF2-40B4-BE49-F238E27FC236}">
                  <a16:creationId xmlns:a16="http://schemas.microsoft.com/office/drawing/2014/main" id="{79C01EDB-A0C3-4791-A57B-888FAC0C6B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962"/>
            <a:stretch/>
          </p:blipFill>
          <p:spPr bwMode="auto">
            <a:xfrm>
              <a:off x="5895818" y="747329"/>
              <a:ext cx="99848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47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1E8F-EB65-6149-909D-7EB04C9397DD}"/>
              </a:ext>
            </a:extLst>
          </p:cNvPr>
          <p:cNvSpPr txBox="1">
            <a:spLocks/>
          </p:cNvSpPr>
          <p:nvPr/>
        </p:nvSpPr>
        <p:spPr bwMode="auto">
          <a:xfrm>
            <a:off x="235744" y="292894"/>
            <a:ext cx="311348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altLang="en-US" sz="2475" b="1" dirty="0">
                <a:solidFill>
                  <a:srgbClr val="D26925"/>
                </a:solidFill>
              </a:rPr>
              <a:t>SET UP SIMPLE ACCESS CONTROLS</a:t>
            </a:r>
          </a:p>
        </p:txBody>
      </p:sp>
      <p:sp>
        <p:nvSpPr>
          <p:cNvPr id="3" name="Content Placeholder 4">
            <a:extLst>
              <a:ext uri="{FF2B5EF4-FFF2-40B4-BE49-F238E27FC236}">
                <a16:creationId xmlns:a16="http://schemas.microsoft.com/office/drawing/2014/main" id="{7CC4379E-BEE4-9D42-A5CA-1AE541ED2DD0}"/>
              </a:ext>
            </a:extLst>
          </p:cNvPr>
          <p:cNvSpPr txBox="1">
            <a:spLocks/>
          </p:cNvSpPr>
          <p:nvPr/>
        </p:nvSpPr>
        <p:spPr bwMode="auto">
          <a:xfrm>
            <a:off x="3785615" y="212914"/>
            <a:ext cx="5025874" cy="333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57175" indent="-257175" eaLnBrk="1" hangingPunct="1">
              <a:lnSpc>
                <a:spcPct val="90000"/>
              </a:lnSpc>
              <a:spcBef>
                <a:spcPct val="20000"/>
              </a:spcBef>
              <a:buFont typeface="Arial" panose="020B0604020202020204" pitchFamily="34" charset="0"/>
              <a:buChar char="•"/>
            </a:pPr>
            <a:r>
              <a:rPr lang="en-US" altLang="en-US" sz="1500" dirty="0">
                <a:solidFill>
                  <a:prstClr val="black">
                    <a:lumMod val="65000"/>
                    <a:lumOff val="35000"/>
                  </a:prstClr>
                </a:solidFill>
              </a:rPr>
              <a:t>Regulate usage times—</a:t>
            </a:r>
            <a:r>
              <a:rPr lang="en-US" altLang="en-US" sz="1500" b="1" i="1" dirty="0">
                <a:solidFill>
                  <a:prstClr val="black">
                    <a:lumMod val="65000"/>
                    <a:lumOff val="35000"/>
                  </a:prstClr>
                </a:solidFill>
              </a:rPr>
              <a:t>especially at night.</a:t>
            </a:r>
          </a:p>
          <a:p>
            <a:pPr marL="257175" indent="-257175" eaLnBrk="1" hangingPunct="1">
              <a:lnSpc>
                <a:spcPct val="60000"/>
              </a:lnSpc>
              <a:spcBef>
                <a:spcPct val="20000"/>
              </a:spcBef>
              <a:buFont typeface="Arial" panose="020B0604020202020204" pitchFamily="34" charset="0"/>
              <a:buChar char="•"/>
            </a:pPr>
            <a:endParaRPr lang="en-US" altLang="en-US" sz="1500" dirty="0">
              <a:solidFill>
                <a:prstClr val="black">
                  <a:lumMod val="65000"/>
                  <a:lumOff val="35000"/>
                </a:prstClr>
              </a:solidFill>
            </a:endParaRPr>
          </a:p>
          <a:p>
            <a:pPr marL="257175" indent="-257175" eaLnBrk="1" hangingPunct="1">
              <a:lnSpc>
                <a:spcPct val="90000"/>
              </a:lnSpc>
              <a:spcBef>
                <a:spcPct val="20000"/>
              </a:spcBef>
              <a:buFont typeface="Arial" panose="020B0604020202020204" pitchFamily="34" charset="0"/>
              <a:buChar char="•"/>
            </a:pPr>
            <a:r>
              <a:rPr lang="en-US" altLang="en-US" sz="1500" dirty="0">
                <a:solidFill>
                  <a:prstClr val="black">
                    <a:lumMod val="65000"/>
                    <a:lumOff val="35000"/>
                  </a:prstClr>
                </a:solidFill>
              </a:rPr>
              <a:t>Prevent usage in private.</a:t>
            </a:r>
          </a:p>
          <a:p>
            <a:pPr marL="257175" indent="-257175" eaLnBrk="1" hangingPunct="1">
              <a:lnSpc>
                <a:spcPct val="60000"/>
              </a:lnSpc>
              <a:spcBef>
                <a:spcPct val="20000"/>
              </a:spcBef>
              <a:buFont typeface="Arial" panose="020B0604020202020204" pitchFamily="34" charset="0"/>
              <a:buChar char="•"/>
            </a:pPr>
            <a:endParaRPr lang="en-US" altLang="en-US" sz="1500" dirty="0">
              <a:solidFill>
                <a:prstClr val="black">
                  <a:lumMod val="65000"/>
                  <a:lumOff val="35000"/>
                </a:prstClr>
              </a:solidFill>
            </a:endParaRPr>
          </a:p>
          <a:p>
            <a:pPr marL="257175" indent="-257175" eaLnBrk="1" hangingPunct="1">
              <a:lnSpc>
                <a:spcPct val="90000"/>
              </a:lnSpc>
              <a:spcBef>
                <a:spcPct val="20000"/>
              </a:spcBef>
              <a:buFont typeface="Arial" panose="020B0604020202020204" pitchFamily="34" charset="0"/>
              <a:buChar char="•"/>
            </a:pPr>
            <a:r>
              <a:rPr lang="en-US" altLang="en-US" sz="1500" dirty="0">
                <a:solidFill>
                  <a:prstClr val="black">
                    <a:lumMod val="65000"/>
                    <a:lumOff val="35000"/>
                  </a:prstClr>
                </a:solidFill>
              </a:rPr>
              <a:t>If there must be a computer in a bedroom, make sure the screen faces the door.</a:t>
            </a:r>
          </a:p>
          <a:p>
            <a:pPr marL="257175" indent="-257175" eaLnBrk="1" hangingPunct="1">
              <a:lnSpc>
                <a:spcPct val="60000"/>
              </a:lnSpc>
              <a:spcBef>
                <a:spcPct val="20000"/>
              </a:spcBef>
              <a:buFont typeface="Arial" panose="020B0604020202020204" pitchFamily="34" charset="0"/>
              <a:buChar char="•"/>
            </a:pPr>
            <a:endParaRPr lang="en-US" altLang="en-US" sz="1500" dirty="0">
              <a:solidFill>
                <a:prstClr val="black">
                  <a:lumMod val="65000"/>
                  <a:lumOff val="35000"/>
                </a:prstClr>
              </a:solidFill>
            </a:endParaRPr>
          </a:p>
          <a:p>
            <a:pPr marL="257175" indent="-257175" eaLnBrk="1" hangingPunct="1">
              <a:lnSpc>
                <a:spcPct val="90000"/>
              </a:lnSpc>
              <a:spcBef>
                <a:spcPct val="20000"/>
              </a:spcBef>
              <a:buFont typeface="Arial" panose="020B0604020202020204" pitchFamily="34" charset="0"/>
              <a:buChar char="•"/>
            </a:pPr>
            <a:r>
              <a:rPr lang="en-US" altLang="en-US" sz="1500" dirty="0">
                <a:solidFill>
                  <a:prstClr val="black">
                    <a:lumMod val="65000"/>
                    <a:lumOff val="35000"/>
                  </a:prstClr>
                </a:solidFill>
              </a:rPr>
              <a:t>Keep devices in a central location.</a:t>
            </a:r>
          </a:p>
          <a:p>
            <a:pPr marL="257175" indent="-257175" eaLnBrk="1" hangingPunct="1">
              <a:lnSpc>
                <a:spcPct val="60000"/>
              </a:lnSpc>
              <a:spcBef>
                <a:spcPct val="20000"/>
              </a:spcBef>
              <a:buFont typeface="Arial" panose="020B0604020202020204" pitchFamily="34" charset="0"/>
              <a:buChar char="•"/>
            </a:pPr>
            <a:endParaRPr lang="en-US" altLang="en-US" sz="1500" dirty="0">
              <a:solidFill>
                <a:prstClr val="black">
                  <a:lumMod val="65000"/>
                  <a:lumOff val="35000"/>
                </a:prstClr>
              </a:solidFill>
            </a:endParaRPr>
          </a:p>
          <a:p>
            <a:pPr marL="257175" indent="-257175" eaLnBrk="1" hangingPunct="1">
              <a:lnSpc>
                <a:spcPct val="90000"/>
              </a:lnSpc>
              <a:spcBef>
                <a:spcPct val="20000"/>
              </a:spcBef>
              <a:buFont typeface="Arial" panose="020B0604020202020204" pitchFamily="34" charset="0"/>
              <a:buChar char="•"/>
            </a:pPr>
            <a:r>
              <a:rPr lang="en-US" altLang="en-US" sz="1500" dirty="0">
                <a:solidFill>
                  <a:prstClr val="black">
                    <a:lumMod val="65000"/>
                    <a:lumOff val="35000"/>
                  </a:prstClr>
                </a:solidFill>
              </a:rPr>
              <a:t>Set up central charging stations to keep all devices together. </a:t>
            </a:r>
          </a:p>
          <a:p>
            <a:pPr marL="0" indent="0" eaLnBrk="1" hangingPunct="1">
              <a:lnSpc>
                <a:spcPct val="90000"/>
              </a:lnSpc>
              <a:spcBef>
                <a:spcPct val="20000"/>
              </a:spcBef>
            </a:pPr>
            <a:endParaRPr lang="en-US" altLang="en-US" sz="1500" dirty="0">
              <a:solidFill>
                <a:prstClr val="black">
                  <a:lumMod val="65000"/>
                  <a:lumOff val="35000"/>
                </a:prstClr>
              </a:solidFill>
            </a:endParaRPr>
          </a:p>
          <a:p>
            <a:pPr marL="257175" indent="-257175" eaLnBrk="1" hangingPunct="1">
              <a:lnSpc>
                <a:spcPct val="90000"/>
              </a:lnSpc>
              <a:spcBef>
                <a:spcPct val="20000"/>
              </a:spcBef>
              <a:buFont typeface="Arial" panose="020B0604020202020204" pitchFamily="34" charset="0"/>
              <a:buChar char="•"/>
            </a:pPr>
            <a:r>
              <a:rPr lang="en-US" altLang="en-US" sz="1600" dirty="0">
                <a:solidFill>
                  <a:prstClr val="black">
                    <a:lumMod val="65000"/>
                    <a:lumOff val="35000"/>
                  </a:prstClr>
                </a:solidFill>
              </a:rPr>
              <a:t>Many devices can be set up so a child’s account cannot be used to download or install apps without parental consent. </a:t>
            </a:r>
          </a:p>
          <a:p>
            <a:pPr marL="257175" indent="-257175" eaLnBrk="1" hangingPunct="1">
              <a:lnSpc>
                <a:spcPct val="60000"/>
              </a:lnSpc>
              <a:spcBef>
                <a:spcPct val="20000"/>
              </a:spcBef>
              <a:buFont typeface="Arial" panose="020B0604020202020204" pitchFamily="34" charset="0"/>
              <a:buChar char="•"/>
            </a:pPr>
            <a:endParaRPr lang="en-US" altLang="en-US" sz="1600" dirty="0">
              <a:solidFill>
                <a:prstClr val="black">
                  <a:lumMod val="65000"/>
                  <a:lumOff val="35000"/>
                </a:prstClr>
              </a:solidFill>
            </a:endParaRPr>
          </a:p>
          <a:p>
            <a:pPr marL="257175" indent="-257175" eaLnBrk="1" hangingPunct="1">
              <a:lnSpc>
                <a:spcPct val="90000"/>
              </a:lnSpc>
              <a:spcBef>
                <a:spcPct val="20000"/>
              </a:spcBef>
              <a:buFont typeface="Arial" panose="020B0604020202020204" pitchFamily="34" charset="0"/>
              <a:buChar char="•"/>
            </a:pPr>
            <a:r>
              <a:rPr lang="en-US" altLang="en-US" sz="1600" dirty="0">
                <a:solidFill>
                  <a:prstClr val="black">
                    <a:lumMod val="65000"/>
                    <a:lumOff val="35000"/>
                  </a:prstClr>
                </a:solidFill>
              </a:rPr>
              <a:t>Always set up device controls </a:t>
            </a:r>
            <a:r>
              <a:rPr lang="en-US" altLang="en-US" sz="1600" u="sng" dirty="0">
                <a:solidFill>
                  <a:prstClr val="black">
                    <a:lumMod val="65000"/>
                    <a:lumOff val="35000"/>
                  </a:prstClr>
                </a:solidFill>
              </a:rPr>
              <a:t>before</a:t>
            </a:r>
            <a:r>
              <a:rPr lang="en-US" altLang="en-US" sz="1600" dirty="0">
                <a:solidFill>
                  <a:prstClr val="black">
                    <a:lumMod val="65000"/>
                    <a:lumOff val="35000"/>
                  </a:prstClr>
                </a:solidFill>
              </a:rPr>
              <a:t> giving it to your child. </a:t>
            </a:r>
          </a:p>
        </p:txBody>
      </p:sp>
      <p:pic>
        <p:nvPicPr>
          <p:cNvPr id="4" name="Picture 3">
            <a:extLst>
              <a:ext uri="{FF2B5EF4-FFF2-40B4-BE49-F238E27FC236}">
                <a16:creationId xmlns:a16="http://schemas.microsoft.com/office/drawing/2014/main" id="{0E9F3A28-6448-6146-B2EA-2A5EAEF232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265" y="1550087"/>
            <a:ext cx="2843964" cy="1894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857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ParentalControls.png">
            <a:extLst>
              <a:ext uri="{FF2B5EF4-FFF2-40B4-BE49-F238E27FC236}">
                <a16:creationId xmlns:a16="http://schemas.microsoft.com/office/drawing/2014/main" id="{E6EB750A-1BE4-0840-959E-C877600AF8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983" y="1930731"/>
            <a:ext cx="490299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4">
            <a:extLst>
              <a:ext uri="{FF2B5EF4-FFF2-40B4-BE49-F238E27FC236}">
                <a16:creationId xmlns:a16="http://schemas.microsoft.com/office/drawing/2014/main" id="{0C17C29A-6EFD-4340-AD5B-BF6BB0E96C59}"/>
              </a:ext>
            </a:extLst>
          </p:cNvPr>
          <p:cNvSpPr txBox="1">
            <a:spLocks/>
          </p:cNvSpPr>
          <p:nvPr/>
        </p:nvSpPr>
        <p:spPr>
          <a:xfrm>
            <a:off x="131683" y="416256"/>
            <a:ext cx="5299299" cy="15144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lnSpc>
                <a:spcPct val="90000"/>
              </a:lnSpc>
              <a:buNone/>
              <a:defRPr/>
            </a:pPr>
            <a:r>
              <a:rPr lang="en-US" sz="2625" b="1" dirty="0">
                <a:solidFill>
                  <a:srgbClr val="D26925"/>
                </a:solidFill>
                <a:latin typeface="Calibri" panose="020F0502020204030204"/>
                <a:cs typeface="quicksand"/>
              </a:rPr>
              <a:t>FOR EVEN GREATER CONTROL:</a:t>
            </a:r>
          </a:p>
          <a:p>
            <a:pPr marL="257175" indent="-257175" algn="ctr" defTabSz="342900">
              <a:lnSpc>
                <a:spcPct val="60000"/>
              </a:lnSpc>
              <a:defRPr/>
            </a:pPr>
            <a:endParaRPr lang="en-US" sz="1500" dirty="0">
              <a:solidFill>
                <a:prstClr val="black">
                  <a:lumMod val="65000"/>
                  <a:lumOff val="35000"/>
                </a:prstClr>
              </a:solidFill>
              <a:latin typeface="Calibri" panose="020F0502020204030204"/>
              <a:cs typeface="quicksand"/>
            </a:endParaRPr>
          </a:p>
          <a:p>
            <a:pPr marL="0" indent="0" algn="ctr" defTabSz="342900">
              <a:lnSpc>
                <a:spcPct val="90000"/>
              </a:lnSpc>
              <a:buNone/>
              <a:defRPr/>
            </a:pPr>
            <a:r>
              <a:rPr lang="en-US" sz="1500" dirty="0">
                <a:solidFill>
                  <a:prstClr val="black">
                    <a:lumMod val="65000"/>
                    <a:lumOff val="35000"/>
                  </a:prstClr>
                </a:solidFill>
                <a:latin typeface="Calibri" panose="020F0502020204030204"/>
                <a:cs typeface="quicksand"/>
              </a:rPr>
              <a:t>Create all of your child’s online passwords for them and</a:t>
            </a:r>
          </a:p>
          <a:p>
            <a:pPr marL="0" indent="0" algn="ctr" defTabSz="342900">
              <a:lnSpc>
                <a:spcPct val="90000"/>
              </a:lnSpc>
              <a:buNone/>
              <a:defRPr/>
            </a:pPr>
            <a:r>
              <a:rPr lang="en-US" sz="1500" dirty="0">
                <a:solidFill>
                  <a:prstClr val="black">
                    <a:lumMod val="65000"/>
                    <a:lumOff val="35000"/>
                  </a:prstClr>
                </a:solidFill>
                <a:latin typeface="Calibri" panose="020F0502020204030204"/>
                <a:cs typeface="quicksand"/>
              </a:rPr>
              <a:t> require the child to have you input them before use of </a:t>
            </a:r>
          </a:p>
          <a:p>
            <a:pPr marL="0" indent="0" algn="ctr" defTabSz="342900">
              <a:lnSpc>
                <a:spcPct val="90000"/>
              </a:lnSpc>
              <a:buNone/>
              <a:defRPr/>
            </a:pPr>
            <a:r>
              <a:rPr lang="en-US" sz="1500" dirty="0">
                <a:solidFill>
                  <a:prstClr val="black">
                    <a:lumMod val="65000"/>
                    <a:lumOff val="35000"/>
                  </a:prstClr>
                </a:solidFill>
                <a:latin typeface="Calibri" panose="020F0502020204030204"/>
                <a:cs typeface="quicksand"/>
              </a:rPr>
              <a:t>online accounts or purchasing apps. </a:t>
            </a:r>
          </a:p>
        </p:txBody>
      </p:sp>
      <p:sp>
        <p:nvSpPr>
          <p:cNvPr id="5" name="TextBox 4">
            <a:extLst>
              <a:ext uri="{FF2B5EF4-FFF2-40B4-BE49-F238E27FC236}">
                <a16:creationId xmlns:a16="http://schemas.microsoft.com/office/drawing/2014/main" id="{2836A127-2EC5-4E9E-997B-118E28EE2982}"/>
              </a:ext>
            </a:extLst>
          </p:cNvPr>
          <p:cNvSpPr txBox="1"/>
          <p:nvPr/>
        </p:nvSpPr>
        <p:spPr>
          <a:xfrm>
            <a:off x="5860472" y="1014574"/>
            <a:ext cx="3068782" cy="2677656"/>
          </a:xfrm>
          <a:prstGeom prst="rect">
            <a:avLst/>
          </a:prstGeom>
          <a:noFill/>
        </p:spPr>
        <p:txBody>
          <a:bodyPr wrap="square">
            <a:spAutoFit/>
          </a:bodyPr>
          <a:lstStyle/>
          <a:p>
            <a:pPr marL="285750" indent="-285750" defTabSz="342900">
              <a:lnSpc>
                <a:spcPct val="90000"/>
              </a:lnSpc>
              <a:buFont typeface="Arial" panose="020B0604020202020204" pitchFamily="34" charset="0"/>
              <a:buChar char="•"/>
              <a:defRPr/>
            </a:pPr>
            <a:r>
              <a:rPr lang="en-US" sz="1400" dirty="0">
                <a:solidFill>
                  <a:prstClr val="black">
                    <a:lumMod val="65000"/>
                    <a:lumOff val="35000"/>
                  </a:prstClr>
                </a:solidFill>
                <a:latin typeface="Calibri" panose="020F0502020204030204"/>
                <a:cs typeface="quicksand"/>
              </a:rPr>
              <a:t>Ensure your child’s profile is set to Private. Go into settings and adjust the default controls.</a:t>
            </a:r>
          </a:p>
          <a:p>
            <a:pPr marL="285750" indent="-285750" defTabSz="342900">
              <a:lnSpc>
                <a:spcPct val="60000"/>
              </a:lnSpc>
              <a:buFont typeface="Arial" panose="020B0604020202020204" pitchFamily="34" charset="0"/>
              <a:buChar char="•"/>
              <a:defRPr/>
            </a:pPr>
            <a:endParaRPr lang="en-US" sz="1400" dirty="0">
              <a:solidFill>
                <a:prstClr val="black">
                  <a:lumMod val="65000"/>
                  <a:lumOff val="35000"/>
                </a:prstClr>
              </a:solidFill>
              <a:latin typeface="Calibri" panose="020F0502020204030204"/>
              <a:cs typeface="quicksand"/>
            </a:endParaRPr>
          </a:p>
          <a:p>
            <a:pPr marL="285750" indent="-285750" defTabSz="342900">
              <a:lnSpc>
                <a:spcPct val="90000"/>
              </a:lnSpc>
              <a:buFont typeface="Arial" panose="020B0604020202020204" pitchFamily="34" charset="0"/>
              <a:buChar char="•"/>
              <a:defRPr/>
            </a:pPr>
            <a:r>
              <a:rPr lang="en-US" sz="1400" dirty="0">
                <a:solidFill>
                  <a:prstClr val="black">
                    <a:lumMod val="65000"/>
                    <a:lumOff val="35000"/>
                  </a:prstClr>
                </a:solidFill>
                <a:latin typeface="Calibri" panose="020F0502020204030204"/>
                <a:cs typeface="quicksand"/>
              </a:rPr>
              <a:t>Explain that what is posted on the internet is impossible to remove.</a:t>
            </a:r>
          </a:p>
          <a:p>
            <a:pPr marL="285750" indent="-285750" defTabSz="342900">
              <a:lnSpc>
                <a:spcPct val="60000"/>
              </a:lnSpc>
              <a:buFont typeface="Arial" panose="020B0604020202020204" pitchFamily="34" charset="0"/>
              <a:buChar char="•"/>
              <a:defRPr/>
            </a:pPr>
            <a:endParaRPr lang="en-US" sz="1400" b="1" i="1" dirty="0">
              <a:solidFill>
                <a:prstClr val="black">
                  <a:lumMod val="65000"/>
                  <a:lumOff val="35000"/>
                </a:prstClr>
              </a:solidFill>
              <a:latin typeface="Calibri" panose="020F0502020204030204"/>
              <a:cs typeface="quicksand"/>
            </a:endParaRPr>
          </a:p>
          <a:p>
            <a:pPr marL="285750" indent="-285750" defTabSz="342900">
              <a:lnSpc>
                <a:spcPct val="90000"/>
              </a:lnSpc>
              <a:buFont typeface="Arial" panose="020B0604020202020204" pitchFamily="34" charset="0"/>
              <a:buChar char="•"/>
              <a:defRPr/>
            </a:pPr>
            <a:r>
              <a:rPr lang="en-US" sz="1400" dirty="0">
                <a:solidFill>
                  <a:prstClr val="black">
                    <a:lumMod val="65000"/>
                    <a:lumOff val="35000"/>
                  </a:prstClr>
                </a:solidFill>
                <a:latin typeface="Calibri" panose="020F0502020204030204"/>
                <a:cs typeface="quicksand"/>
              </a:rPr>
              <a:t>“Friend” or “Follow” your kids so you can check in on their social media activity. </a:t>
            </a:r>
          </a:p>
          <a:p>
            <a:pPr defTabSz="342900">
              <a:lnSpc>
                <a:spcPct val="90000"/>
              </a:lnSpc>
              <a:defRPr/>
            </a:pPr>
            <a:endParaRPr lang="en-US" sz="1400" dirty="0">
              <a:solidFill>
                <a:prstClr val="black">
                  <a:lumMod val="65000"/>
                  <a:lumOff val="35000"/>
                </a:prstClr>
              </a:solidFill>
              <a:latin typeface="Calibri" panose="020F0502020204030204"/>
              <a:cs typeface="quicksand"/>
            </a:endParaRPr>
          </a:p>
          <a:p>
            <a:pPr marL="285750" indent="-285750" defTabSz="342900">
              <a:lnSpc>
                <a:spcPct val="90000"/>
              </a:lnSpc>
              <a:buFont typeface="Arial" panose="020B0604020202020204" pitchFamily="34" charset="0"/>
              <a:buChar char="•"/>
              <a:defRPr/>
            </a:pPr>
            <a:r>
              <a:rPr lang="en-US" sz="1400" dirty="0">
                <a:solidFill>
                  <a:prstClr val="black">
                    <a:lumMod val="65000"/>
                    <a:lumOff val="35000"/>
                  </a:prstClr>
                </a:solidFill>
                <a:latin typeface="Calibri" panose="020F0502020204030204"/>
                <a:cs typeface="quicksand"/>
              </a:rPr>
              <a:t>Make parental approval of social groups or networks part of a child-parent Internet Contract.</a:t>
            </a:r>
          </a:p>
        </p:txBody>
      </p:sp>
      <p:grpSp>
        <p:nvGrpSpPr>
          <p:cNvPr id="6" name="Group 5">
            <a:extLst>
              <a:ext uri="{FF2B5EF4-FFF2-40B4-BE49-F238E27FC236}">
                <a16:creationId xmlns:a16="http://schemas.microsoft.com/office/drawing/2014/main" id="{40748FDD-CA64-41C2-B6A6-34AEBFD1AA10}"/>
              </a:ext>
            </a:extLst>
          </p:cNvPr>
          <p:cNvGrpSpPr/>
          <p:nvPr/>
        </p:nvGrpSpPr>
        <p:grpSpPr>
          <a:xfrm>
            <a:off x="6551545" y="171719"/>
            <a:ext cx="1588664" cy="991112"/>
            <a:chOff x="3094915" y="747329"/>
            <a:chExt cx="3799386" cy="2370302"/>
          </a:xfrm>
        </p:grpSpPr>
        <p:pic>
          <p:nvPicPr>
            <p:cNvPr id="7" name="Picture 7" descr="Social Icons.ai">
              <a:extLst>
                <a:ext uri="{FF2B5EF4-FFF2-40B4-BE49-F238E27FC236}">
                  <a16:creationId xmlns:a16="http://schemas.microsoft.com/office/drawing/2014/main" id="{A2000C65-FBC0-499F-92B2-11E15856C0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5385"/>
            <a:stretch/>
          </p:blipFill>
          <p:spPr bwMode="auto">
            <a:xfrm>
              <a:off x="3094915" y="761781"/>
              <a:ext cx="2927514"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cial Icons.ai">
              <a:extLst>
                <a:ext uri="{FF2B5EF4-FFF2-40B4-BE49-F238E27FC236}">
                  <a16:creationId xmlns:a16="http://schemas.microsoft.com/office/drawing/2014/main" id="{EDDDB029-B077-4F92-BBFF-5F805F5989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962"/>
            <a:stretch/>
          </p:blipFill>
          <p:spPr bwMode="auto">
            <a:xfrm>
              <a:off x="5895818" y="747329"/>
              <a:ext cx="99848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025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681BE5-9712-4D15-9E82-B93F3B94B295}"/>
              </a:ext>
            </a:extLst>
          </p:cNvPr>
          <p:cNvPicPr>
            <a:picLocks noChangeAspect="1"/>
          </p:cNvPicPr>
          <p:nvPr/>
        </p:nvPicPr>
        <p:blipFill>
          <a:blip r:embed="rId3"/>
          <a:stretch>
            <a:fillRect/>
          </a:stretch>
        </p:blipFill>
        <p:spPr>
          <a:xfrm>
            <a:off x="194337" y="1156428"/>
            <a:ext cx="4377663" cy="2157358"/>
          </a:xfrm>
          <a:prstGeom prst="rect">
            <a:avLst/>
          </a:prstGeom>
          <a:ln>
            <a:solidFill>
              <a:srgbClr val="0070C0"/>
            </a:solidFill>
          </a:ln>
        </p:spPr>
      </p:pic>
      <p:pic>
        <p:nvPicPr>
          <p:cNvPr id="11" name="Picture 10">
            <a:extLst>
              <a:ext uri="{FF2B5EF4-FFF2-40B4-BE49-F238E27FC236}">
                <a16:creationId xmlns:a16="http://schemas.microsoft.com/office/drawing/2014/main" id="{165BF4B6-8BA1-4B0F-B37E-0006D0C2A599}"/>
              </a:ext>
            </a:extLst>
          </p:cNvPr>
          <p:cNvPicPr>
            <a:picLocks noChangeAspect="1"/>
          </p:cNvPicPr>
          <p:nvPr/>
        </p:nvPicPr>
        <p:blipFill>
          <a:blip r:embed="rId4"/>
          <a:stretch>
            <a:fillRect/>
          </a:stretch>
        </p:blipFill>
        <p:spPr>
          <a:xfrm>
            <a:off x="4662105" y="1156428"/>
            <a:ext cx="4377663" cy="1984541"/>
          </a:xfrm>
          <a:prstGeom prst="rect">
            <a:avLst/>
          </a:prstGeom>
          <a:ln>
            <a:solidFill>
              <a:srgbClr val="0070C0"/>
            </a:solidFill>
          </a:ln>
        </p:spPr>
      </p:pic>
      <p:sp>
        <p:nvSpPr>
          <p:cNvPr id="12" name="Title 1">
            <a:extLst>
              <a:ext uri="{FF2B5EF4-FFF2-40B4-BE49-F238E27FC236}">
                <a16:creationId xmlns:a16="http://schemas.microsoft.com/office/drawing/2014/main" id="{5AA89216-B9EC-4699-B07C-357BC49B46B9}"/>
              </a:ext>
            </a:extLst>
          </p:cNvPr>
          <p:cNvSpPr txBox="1">
            <a:spLocks/>
          </p:cNvSpPr>
          <p:nvPr/>
        </p:nvSpPr>
        <p:spPr bwMode="auto">
          <a:xfrm>
            <a:off x="1953864" y="175131"/>
            <a:ext cx="6102554"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altLang="en-US" sz="2475" b="1" dirty="0">
                <a:solidFill>
                  <a:srgbClr val="D26925"/>
                </a:solidFill>
              </a:rPr>
              <a:t>Example Child-Parent Internet Contract </a:t>
            </a:r>
          </a:p>
        </p:txBody>
      </p:sp>
      <p:sp>
        <p:nvSpPr>
          <p:cNvPr id="13" name="Content Placeholder 4">
            <a:extLst>
              <a:ext uri="{FF2B5EF4-FFF2-40B4-BE49-F238E27FC236}">
                <a16:creationId xmlns:a16="http://schemas.microsoft.com/office/drawing/2014/main" id="{D0E7E53E-3D02-4363-9AB0-0517AE77FB71}"/>
              </a:ext>
            </a:extLst>
          </p:cNvPr>
          <p:cNvSpPr txBox="1">
            <a:spLocks/>
          </p:cNvSpPr>
          <p:nvPr/>
        </p:nvSpPr>
        <p:spPr bwMode="auto">
          <a:xfrm>
            <a:off x="145639" y="888207"/>
            <a:ext cx="2649821" cy="26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90000"/>
              </a:lnSpc>
              <a:spcBef>
                <a:spcPct val="20000"/>
              </a:spcBef>
            </a:pPr>
            <a:r>
              <a:rPr lang="en-US" altLang="en-US" sz="1500" dirty="0">
                <a:solidFill>
                  <a:prstClr val="black">
                    <a:lumMod val="65000"/>
                    <a:lumOff val="35000"/>
                  </a:prstClr>
                </a:solidFill>
              </a:rPr>
              <a:t>CHILD RESPONSIBILITIES:</a:t>
            </a:r>
          </a:p>
        </p:txBody>
      </p:sp>
      <p:sp>
        <p:nvSpPr>
          <p:cNvPr id="14" name="Content Placeholder 4">
            <a:extLst>
              <a:ext uri="{FF2B5EF4-FFF2-40B4-BE49-F238E27FC236}">
                <a16:creationId xmlns:a16="http://schemas.microsoft.com/office/drawing/2014/main" id="{AA99A93E-3E46-4DE4-B456-23E608AF1616}"/>
              </a:ext>
            </a:extLst>
          </p:cNvPr>
          <p:cNvSpPr txBox="1">
            <a:spLocks/>
          </p:cNvSpPr>
          <p:nvPr/>
        </p:nvSpPr>
        <p:spPr bwMode="auto">
          <a:xfrm>
            <a:off x="4620698" y="888207"/>
            <a:ext cx="2649821" cy="26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90000"/>
              </a:lnSpc>
              <a:spcBef>
                <a:spcPct val="20000"/>
              </a:spcBef>
            </a:pPr>
            <a:r>
              <a:rPr lang="en-US" altLang="en-US" sz="1500" dirty="0">
                <a:solidFill>
                  <a:prstClr val="black">
                    <a:lumMod val="65000"/>
                    <a:lumOff val="35000"/>
                  </a:prstClr>
                </a:solidFill>
              </a:rPr>
              <a:t>PARENT RESPONSIBILITIES:</a:t>
            </a:r>
          </a:p>
        </p:txBody>
      </p:sp>
      <p:sp>
        <p:nvSpPr>
          <p:cNvPr id="15" name="Content Placeholder 4">
            <a:extLst>
              <a:ext uri="{FF2B5EF4-FFF2-40B4-BE49-F238E27FC236}">
                <a16:creationId xmlns:a16="http://schemas.microsoft.com/office/drawing/2014/main" id="{80A3DA25-45FA-47DE-8320-AC2FD3FE9EC1}"/>
              </a:ext>
            </a:extLst>
          </p:cNvPr>
          <p:cNvSpPr txBox="1">
            <a:spLocks/>
          </p:cNvSpPr>
          <p:nvPr/>
        </p:nvSpPr>
        <p:spPr bwMode="auto">
          <a:xfrm>
            <a:off x="339603" y="3434702"/>
            <a:ext cx="2649821" cy="26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90000"/>
              </a:lnSpc>
              <a:spcBef>
                <a:spcPct val="20000"/>
              </a:spcBef>
            </a:pPr>
            <a:r>
              <a:rPr lang="en-US" altLang="en-US" sz="1500" dirty="0">
                <a:solidFill>
                  <a:prstClr val="black">
                    <a:lumMod val="65000"/>
                    <a:lumOff val="35000"/>
                  </a:prstClr>
                </a:solidFill>
              </a:rPr>
              <a:t>CHILD SIGNATURE:</a:t>
            </a:r>
          </a:p>
        </p:txBody>
      </p:sp>
      <p:sp>
        <p:nvSpPr>
          <p:cNvPr id="16" name="Content Placeholder 4">
            <a:extLst>
              <a:ext uri="{FF2B5EF4-FFF2-40B4-BE49-F238E27FC236}">
                <a16:creationId xmlns:a16="http://schemas.microsoft.com/office/drawing/2014/main" id="{9821A22A-0F45-4202-B831-5CAD82A8DA34}"/>
              </a:ext>
            </a:extLst>
          </p:cNvPr>
          <p:cNvSpPr txBox="1">
            <a:spLocks/>
          </p:cNvSpPr>
          <p:nvPr/>
        </p:nvSpPr>
        <p:spPr bwMode="auto">
          <a:xfrm>
            <a:off x="4662105" y="3434702"/>
            <a:ext cx="2649821" cy="26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90000"/>
              </a:lnSpc>
              <a:spcBef>
                <a:spcPct val="20000"/>
              </a:spcBef>
            </a:pPr>
            <a:r>
              <a:rPr lang="en-US" altLang="en-US" sz="1500" dirty="0">
                <a:solidFill>
                  <a:prstClr val="black">
                    <a:lumMod val="65000"/>
                    <a:lumOff val="35000"/>
                  </a:prstClr>
                </a:solidFill>
              </a:rPr>
              <a:t>PARENT SIGNATURE :</a:t>
            </a:r>
          </a:p>
        </p:txBody>
      </p:sp>
      <p:cxnSp>
        <p:nvCxnSpPr>
          <p:cNvPr id="18" name="Straight Connector 17">
            <a:extLst>
              <a:ext uri="{FF2B5EF4-FFF2-40B4-BE49-F238E27FC236}">
                <a16:creationId xmlns:a16="http://schemas.microsoft.com/office/drawing/2014/main" id="{7DFACACF-26FF-4D4B-BC99-3D83E62F69FD}"/>
              </a:ext>
            </a:extLst>
          </p:cNvPr>
          <p:cNvCxnSpPr/>
          <p:nvPr/>
        </p:nvCxnSpPr>
        <p:spPr>
          <a:xfrm>
            <a:off x="457200" y="3987072"/>
            <a:ext cx="247303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838139-A5F5-4F79-8D3A-E9DB170D3660}"/>
              </a:ext>
            </a:extLst>
          </p:cNvPr>
          <p:cNvCxnSpPr/>
          <p:nvPr/>
        </p:nvCxnSpPr>
        <p:spPr>
          <a:xfrm>
            <a:off x="4750496" y="3987072"/>
            <a:ext cx="247303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2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72042FC8-B5C8-4726-993E-CA7B42262679}"/>
              </a:ext>
            </a:extLst>
          </p:cNvPr>
          <p:cNvSpPr txBox="1">
            <a:spLocks/>
          </p:cNvSpPr>
          <p:nvPr/>
        </p:nvSpPr>
        <p:spPr>
          <a:xfrm>
            <a:off x="338307" y="950108"/>
            <a:ext cx="4413801" cy="1832351"/>
          </a:xfrm>
          <a:prstGeom prst="rect">
            <a:avLst/>
          </a:prstGeom>
        </p:spPr>
        <p:txBody>
          <a:bodyPr/>
          <a:lstStyle>
            <a:lvl1pPr marL="0" indent="0" algn="l" defTabSz="457200" rtl="0" eaLnBrk="1" latinLnBrk="0" hangingPunct="1">
              <a:lnSpc>
                <a:spcPct val="90000"/>
              </a:lnSpc>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marR="0" lvl="0" indent="-214313" algn="l" defTabSz="457200" rtl="0" eaLnBrk="1" fontAlgn="auto" latinLnBrk="0" hangingPunct="1">
              <a:lnSpc>
                <a:spcPct val="6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2144">
                    <a:lumMod val="65000"/>
                    <a:lumOff val="35000"/>
                  </a:srgbClr>
                </a:solidFill>
                <a:effectLst/>
                <a:uLnTx/>
                <a:uFillTx/>
                <a:latin typeface="Arial" panose="020B0604020202020204"/>
                <a:ea typeface="+mn-ea"/>
                <a:cs typeface="quicksand"/>
              </a:rPr>
              <a:t>Remain anonymous.</a:t>
            </a:r>
          </a:p>
          <a:p>
            <a:pPr marL="214313" marR="0" lvl="0" indent="-214313"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2144">
                    <a:lumMod val="65000"/>
                    <a:lumOff val="35000"/>
                  </a:srgbClr>
                </a:solidFill>
                <a:effectLst/>
                <a:uLnTx/>
                <a:uFillTx/>
                <a:latin typeface="Arial" panose="020B0604020202020204"/>
                <a:ea typeface="+mn-ea"/>
                <a:cs typeface="quicksand"/>
              </a:rPr>
              <a:t>Choose an alias that does not give away their name or location.</a:t>
            </a:r>
          </a:p>
          <a:p>
            <a:pPr marL="214313" marR="0" lvl="0" indent="-214313"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2144">
                    <a:lumMod val="65000"/>
                    <a:lumOff val="35000"/>
                  </a:srgbClr>
                </a:solidFill>
                <a:effectLst/>
                <a:uLnTx/>
                <a:uFillTx/>
                <a:latin typeface="Arial" panose="020B0604020202020204"/>
                <a:ea typeface="+mn-ea"/>
                <a:cs typeface="quicksand"/>
              </a:rPr>
              <a:t>Sign out if the topic turns to a sensitive issue like sex and drugs.</a:t>
            </a:r>
          </a:p>
          <a:p>
            <a:pPr marL="214313" marR="0" lvl="0" indent="-214313"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2144">
                    <a:lumMod val="65000"/>
                    <a:lumOff val="35000"/>
                  </a:srgbClr>
                </a:solidFill>
                <a:effectLst/>
                <a:uLnTx/>
                <a:uFillTx/>
                <a:latin typeface="Arial" panose="020B0604020202020204"/>
                <a:ea typeface="+mn-ea"/>
                <a:cs typeface="quicksand"/>
              </a:rPr>
              <a:t>Never follow a stranger’s instructions, send photos or download content.</a:t>
            </a:r>
          </a:p>
          <a:p>
            <a:pPr marL="214313" marR="0" lvl="0" indent="-214313"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2144">
                    <a:lumMod val="65000"/>
                    <a:lumOff val="35000"/>
                  </a:srgbClr>
                </a:solidFill>
                <a:effectLst/>
                <a:uLnTx/>
                <a:uFillTx/>
                <a:latin typeface="Arial" panose="020B0604020202020204"/>
                <a:ea typeface="+mn-ea"/>
                <a:cs typeface="quicksand"/>
              </a:rPr>
              <a:t>Never agree to meet a stranger they met online.</a:t>
            </a:r>
          </a:p>
          <a:p>
            <a:pPr marL="214313" marR="0" lvl="0" indent="-214313" algn="l" defTabSz="457200" rtl="0" eaLnBrk="1" fontAlgn="auto" latinLnBrk="0" hangingPunct="1">
              <a:lnSpc>
                <a:spcPct val="90000"/>
              </a:lnSpc>
              <a:spcBef>
                <a:spcPct val="20000"/>
              </a:spcBef>
              <a:spcAft>
                <a:spcPts val="0"/>
              </a:spcAft>
              <a:buClrTx/>
              <a:buSzTx/>
              <a:buFont typeface="Arial"/>
              <a:buChar char="•"/>
              <a:tabLst/>
              <a:defRPr/>
            </a:pPr>
            <a:endParaRPr kumimoji="0" lang="en-US" sz="1500" b="0" i="0" u="none" strike="noStrike" kern="1200" cap="none" spc="0" normalizeH="0" baseline="0" noProof="0" dirty="0">
              <a:ln>
                <a:noFill/>
              </a:ln>
              <a:solidFill>
                <a:srgbClr val="002144">
                  <a:lumMod val="65000"/>
                  <a:lumOff val="35000"/>
                </a:srgbClr>
              </a:solidFill>
              <a:effectLst/>
              <a:uLnTx/>
              <a:uFillTx/>
              <a:latin typeface="Arial" panose="020B0604020202020204"/>
              <a:ea typeface="+mn-ea"/>
              <a:cs typeface="quicksand"/>
            </a:endParaRPr>
          </a:p>
        </p:txBody>
      </p:sp>
      <p:sp>
        <p:nvSpPr>
          <p:cNvPr id="9" name="Text Placeholder 9">
            <a:extLst>
              <a:ext uri="{FF2B5EF4-FFF2-40B4-BE49-F238E27FC236}">
                <a16:creationId xmlns:a16="http://schemas.microsoft.com/office/drawing/2014/main" id="{476341EB-7F30-446E-884D-1888ADFD8DD1}"/>
              </a:ext>
            </a:extLst>
          </p:cNvPr>
          <p:cNvSpPr txBox="1">
            <a:spLocks/>
          </p:cNvSpPr>
          <p:nvPr/>
        </p:nvSpPr>
        <p:spPr bwMode="auto">
          <a:xfrm>
            <a:off x="0" y="625241"/>
            <a:ext cx="4294909"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1500" b="1" i="0" u="none" strike="noStrike" kern="1200" cap="none" spc="0" normalizeH="0" baseline="0" noProof="0" dirty="0">
                <a:ln>
                  <a:noFill/>
                </a:ln>
                <a:solidFill>
                  <a:srgbClr val="005DA6"/>
                </a:solidFill>
                <a:effectLst/>
                <a:uLnTx/>
                <a:uFillTx/>
                <a:latin typeface="Calibri" panose="020F0502020204030204" pitchFamily="34" charset="0"/>
                <a:ea typeface="+mn-ea"/>
                <a:cs typeface="Arial" panose="020B0604020202020204" pitchFamily="34" charset="0"/>
              </a:rPr>
              <a:t>If your children visit chat rooms, they should:</a:t>
            </a:r>
          </a:p>
        </p:txBody>
      </p:sp>
      <p:pic>
        <p:nvPicPr>
          <p:cNvPr id="10" name="Picture 2" descr="Chatrooms2.png">
            <a:extLst>
              <a:ext uri="{FF2B5EF4-FFF2-40B4-BE49-F238E27FC236}">
                <a16:creationId xmlns:a16="http://schemas.microsoft.com/office/drawing/2014/main" id="{5AE06609-15FC-47C0-A93F-60F7B204DA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0415" y="657347"/>
            <a:ext cx="3462675" cy="295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4092F585-A67E-4037-9A2E-AA75F67D51CF}"/>
              </a:ext>
            </a:extLst>
          </p:cNvPr>
          <p:cNvSpPr txBox="1">
            <a:spLocks/>
          </p:cNvSpPr>
          <p:nvPr/>
        </p:nvSpPr>
        <p:spPr bwMode="auto">
          <a:xfrm>
            <a:off x="228886" y="209032"/>
            <a:ext cx="6443663"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altLang="en-US" sz="2625" b="1" i="0" u="none" strike="noStrike" kern="1200" cap="none" spc="0" normalizeH="0" baseline="0" noProof="0" dirty="0">
                <a:ln>
                  <a:noFill/>
                </a:ln>
                <a:solidFill>
                  <a:srgbClr val="CB6912"/>
                </a:solidFill>
                <a:effectLst/>
                <a:uLnTx/>
                <a:uFillTx/>
                <a:latin typeface="Calibri" panose="020F0502020204030204" pitchFamily="34" charset="0"/>
                <a:ea typeface="+mn-ea"/>
                <a:cs typeface="Arial" panose="020B0604020202020204" pitchFamily="34" charset="0"/>
              </a:rPr>
              <a:t>CHATROOMS and </a:t>
            </a:r>
            <a:r>
              <a:rPr lang="en-US" altLang="en-US" sz="2625" b="1" dirty="0">
                <a:solidFill>
                  <a:srgbClr val="D26925"/>
                </a:solidFill>
              </a:rPr>
              <a:t>SEXTING</a:t>
            </a:r>
            <a:endParaRPr kumimoji="0" lang="en-US" altLang="en-US" sz="2625" b="1" i="0" u="none" strike="noStrike" kern="1200" cap="none" spc="0" normalizeH="0" baseline="0" noProof="0" dirty="0">
              <a:ln>
                <a:noFill/>
              </a:ln>
              <a:solidFill>
                <a:srgbClr val="CB6912"/>
              </a:solidFill>
              <a:effectLst/>
              <a:uLnTx/>
              <a:uFillTx/>
              <a:latin typeface="Calibri" panose="020F0502020204030204" pitchFamily="34" charset="0"/>
              <a:ea typeface="+mn-ea"/>
              <a:cs typeface="Arial" panose="020B0604020202020204" pitchFamily="34" charset="0"/>
            </a:endParaRPr>
          </a:p>
        </p:txBody>
      </p:sp>
      <p:sp>
        <p:nvSpPr>
          <p:cNvPr id="12" name="Rectangle 7">
            <a:extLst>
              <a:ext uri="{FF2B5EF4-FFF2-40B4-BE49-F238E27FC236}">
                <a16:creationId xmlns:a16="http://schemas.microsoft.com/office/drawing/2014/main" id="{3A3F929E-6CB8-4D10-AE77-76D1B5EAFBA2}"/>
              </a:ext>
            </a:extLst>
          </p:cNvPr>
          <p:cNvSpPr>
            <a:spLocks noChangeArrowheads="1"/>
          </p:cNvSpPr>
          <p:nvPr/>
        </p:nvSpPr>
        <p:spPr bwMode="auto">
          <a:xfrm>
            <a:off x="5584141" y="399584"/>
            <a:ext cx="34290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solidFill>
                  <a:srgbClr val="005DA6"/>
                </a:solidFill>
              </a:rPr>
              <a:t>Talk to your </a:t>
            </a:r>
            <a:r>
              <a:rPr kumimoji="0" lang="en-US" altLang="en-US" sz="1400" b="1" i="0" u="none" strike="noStrike" kern="1200" cap="none" spc="0" normalizeH="0" baseline="0" noProof="0" dirty="0">
                <a:ln>
                  <a:noFill/>
                </a:ln>
                <a:solidFill>
                  <a:srgbClr val="005DA6"/>
                </a:solidFill>
                <a:effectLst/>
                <a:uLnTx/>
                <a:uFillTx/>
                <a:latin typeface="Calibri" panose="020F0502020204030204" pitchFamily="34" charset="0"/>
                <a:ea typeface="+mn-ea"/>
                <a:cs typeface="Arial" panose="020B0604020202020204" pitchFamily="34" charset="0"/>
              </a:rPr>
              <a:t>children</a:t>
            </a:r>
            <a:r>
              <a:rPr lang="en-US" altLang="en-US" b="1" dirty="0">
                <a:solidFill>
                  <a:srgbClr val="005DA6"/>
                </a:solidFill>
              </a:rPr>
              <a:t> about taking and sharing sexually explicit photos.</a:t>
            </a:r>
          </a:p>
        </p:txBody>
      </p:sp>
      <p:pic>
        <p:nvPicPr>
          <p:cNvPr id="13" name="Picture 12">
            <a:extLst>
              <a:ext uri="{FF2B5EF4-FFF2-40B4-BE49-F238E27FC236}">
                <a16:creationId xmlns:a16="http://schemas.microsoft.com/office/drawing/2014/main" id="{665F7111-34D4-41FC-A3D5-FC101FDC1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9952" y="2697914"/>
            <a:ext cx="2629194" cy="1751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 Placeholder 9">
            <a:extLst>
              <a:ext uri="{FF2B5EF4-FFF2-40B4-BE49-F238E27FC236}">
                <a16:creationId xmlns:a16="http://schemas.microsoft.com/office/drawing/2014/main" id="{9647375F-C77F-47F1-9F64-3A6337B905F6}"/>
              </a:ext>
            </a:extLst>
          </p:cNvPr>
          <p:cNvSpPr txBox="1">
            <a:spLocks/>
          </p:cNvSpPr>
          <p:nvPr/>
        </p:nvSpPr>
        <p:spPr>
          <a:xfrm>
            <a:off x="5584141" y="950108"/>
            <a:ext cx="3429000" cy="1439303"/>
          </a:xfrm>
          <a:prstGeom prst="rect">
            <a:avLst/>
          </a:prstGeom>
        </p:spPr>
        <p:txBody>
          <a:bodyPr/>
          <a:lstStyle>
            <a:lvl1pPr marL="0" indent="0" algn="l" defTabSz="457200" rtl="0" eaLnBrk="1" latinLnBrk="0" hangingPunct="1">
              <a:lnSpc>
                <a:spcPct val="90000"/>
              </a:lnSpc>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buFont typeface="Arial"/>
              <a:buChar char="•"/>
              <a:defRPr/>
            </a:pPr>
            <a:r>
              <a:rPr lang="en-US" sz="1500" dirty="0">
                <a:solidFill>
                  <a:srgbClr val="002144">
                    <a:lumMod val="65000"/>
                    <a:lumOff val="35000"/>
                  </a:srgbClr>
                </a:solidFill>
                <a:latin typeface="Arial" panose="020B0604020202020204"/>
              </a:rPr>
              <a:t>Using a picture messaging app does not mean the photo will really disappear within seconds. </a:t>
            </a:r>
          </a:p>
          <a:p>
            <a:pPr marL="214313" indent="-214313">
              <a:buFont typeface="Arial"/>
              <a:buChar char="•"/>
              <a:defRPr/>
            </a:pPr>
            <a:r>
              <a:rPr lang="en-US" sz="1500" dirty="0">
                <a:solidFill>
                  <a:srgbClr val="002144">
                    <a:lumMod val="65000"/>
                    <a:lumOff val="35000"/>
                  </a:srgbClr>
                </a:solidFill>
                <a:latin typeface="Arial" panose="020B0604020202020204"/>
              </a:rPr>
              <a:t>Take a screen shot with your phone of a picture message so your child can see: nothing is truly secret or deleted once it is sent.</a:t>
            </a:r>
          </a:p>
        </p:txBody>
      </p:sp>
    </p:spTree>
    <p:extLst>
      <p:ext uri="{BB962C8B-B14F-4D97-AF65-F5344CB8AC3E}">
        <p14:creationId xmlns:p14="http://schemas.microsoft.com/office/powerpoint/2010/main" val="35579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50000" y="50000"/>
                                    </p:animScale>
                                  </p:childTnLst>
                                </p:cTn>
                              </p:par>
                              <p:par>
                                <p:cTn id="7" presetID="42" presetClass="path" presetSubtype="0" accel="50000" decel="50000" fill="hold" nodeType="withEffect">
                                  <p:stCondLst>
                                    <p:cond delay="0"/>
                                  </p:stCondLst>
                                  <p:childTnLst>
                                    <p:animMotion origin="layout" path="M 3.05556E-6 -3.45679E-6 L -0.33924 0.25278 " pathEditMode="relative" rAng="0" ptsTypes="AA">
                                      <p:cBhvr>
                                        <p:cTn id="8" dur="2000" fill="hold"/>
                                        <p:tgtEl>
                                          <p:spTgt spid="10"/>
                                        </p:tgtEl>
                                        <p:attrNameLst>
                                          <p:attrName>ppt_x</p:attrName>
                                          <p:attrName>ppt_y</p:attrName>
                                        </p:attrNameLst>
                                      </p:cBhvr>
                                      <p:rCtr x="-16962" y="12623"/>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07C8F62-C956-AA4C-A64C-9CB4624E305D}"/>
              </a:ext>
            </a:extLst>
          </p:cNvPr>
          <p:cNvSpPr txBox="1">
            <a:spLocks/>
          </p:cNvSpPr>
          <p:nvPr/>
        </p:nvSpPr>
        <p:spPr bwMode="auto">
          <a:xfrm>
            <a:off x="232495" y="945672"/>
            <a:ext cx="4595813" cy="73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dirty="0">
                <a:solidFill>
                  <a:srgbClr val="005DA6"/>
                </a:solidFill>
              </a:rPr>
              <a:t>Cyberbullying can happen anywhere hurtful or offensive comments or photos can be sent or posted.</a:t>
            </a:r>
            <a:endParaRPr lang="en-US" altLang="en-US" sz="1500" dirty="0">
              <a:solidFill>
                <a:srgbClr val="005DA6"/>
              </a:solidFill>
            </a:endParaRPr>
          </a:p>
        </p:txBody>
      </p:sp>
      <p:sp>
        <p:nvSpPr>
          <p:cNvPr id="3" name="Title 1">
            <a:extLst>
              <a:ext uri="{FF2B5EF4-FFF2-40B4-BE49-F238E27FC236}">
                <a16:creationId xmlns:a16="http://schemas.microsoft.com/office/drawing/2014/main" id="{F09AB40F-A5D2-0B43-80F0-4D3A3C6463A4}"/>
              </a:ext>
            </a:extLst>
          </p:cNvPr>
          <p:cNvSpPr txBox="1">
            <a:spLocks/>
          </p:cNvSpPr>
          <p:nvPr/>
        </p:nvSpPr>
        <p:spPr bwMode="auto">
          <a:xfrm>
            <a:off x="373774" y="332308"/>
            <a:ext cx="4793456"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altLang="en-US" sz="2625" b="1" dirty="0">
                <a:solidFill>
                  <a:srgbClr val="D26925"/>
                </a:solidFill>
              </a:rPr>
              <a:t>CYBERBULLYING </a:t>
            </a:r>
          </a:p>
        </p:txBody>
      </p:sp>
      <p:pic>
        <p:nvPicPr>
          <p:cNvPr id="4" name="Picture 3">
            <a:extLst>
              <a:ext uri="{FF2B5EF4-FFF2-40B4-BE49-F238E27FC236}">
                <a16:creationId xmlns:a16="http://schemas.microsoft.com/office/drawing/2014/main" id="{ED6D684C-F2DB-8540-8258-13684F34B6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775" y="1730287"/>
            <a:ext cx="1780608" cy="1182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9">
            <a:extLst>
              <a:ext uri="{FF2B5EF4-FFF2-40B4-BE49-F238E27FC236}">
                <a16:creationId xmlns:a16="http://schemas.microsoft.com/office/drawing/2014/main" id="{FA69BBD3-022C-44DE-A3F7-4D5E7177152A}"/>
              </a:ext>
            </a:extLst>
          </p:cNvPr>
          <p:cNvSpPr txBox="1">
            <a:spLocks/>
          </p:cNvSpPr>
          <p:nvPr/>
        </p:nvSpPr>
        <p:spPr>
          <a:xfrm>
            <a:off x="4828308" y="724311"/>
            <a:ext cx="4039795" cy="3742135"/>
          </a:xfrm>
          <a:prstGeom prst="rect">
            <a:avLst/>
          </a:prstGeom>
        </p:spPr>
        <p:txBody>
          <a:bodyPr/>
          <a:lstStyle>
            <a:lvl1pPr marL="0" indent="0" algn="l" defTabSz="457200" rtl="0" eaLnBrk="1" latinLnBrk="0" hangingPunct="1">
              <a:lnSpc>
                <a:spcPct val="90000"/>
              </a:lnSpc>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500" b="1" dirty="0">
                <a:solidFill>
                  <a:srgbClr val="005DA6"/>
                </a:solidFill>
                <a:cs typeface="QUICKSAND"/>
              </a:rPr>
              <a:t>WATCH FOR THE FOLLOWING SIGNS THAT YOUR CHILD MAY BE THE VICTIM OF CYBERBULLYING:</a:t>
            </a:r>
          </a:p>
          <a:p>
            <a:pPr marL="214313" indent="-214313">
              <a:lnSpc>
                <a:spcPct val="100000"/>
              </a:lnSpc>
              <a:buFont typeface="Arial"/>
              <a:buChar char="•"/>
              <a:defRPr/>
            </a:pPr>
            <a:endParaRPr lang="en-GB" sz="1500" dirty="0">
              <a:solidFill>
                <a:schemeClr val="tx1">
                  <a:lumMod val="65000"/>
                  <a:lumOff val="35000"/>
                </a:schemeClr>
              </a:solidFill>
              <a:cs typeface="quicksand"/>
            </a:endParaRPr>
          </a:p>
          <a:p>
            <a:pPr marL="214313" indent="-214313">
              <a:buFont typeface="Arial"/>
              <a:buChar char="•"/>
              <a:defRPr/>
            </a:pPr>
            <a:r>
              <a:rPr lang="en-GB" sz="1500" dirty="0">
                <a:solidFill>
                  <a:schemeClr val="tx1">
                    <a:lumMod val="65000"/>
                    <a:lumOff val="35000"/>
                  </a:schemeClr>
                </a:solidFill>
                <a:cs typeface="quicksand"/>
              </a:rPr>
              <a:t>Anger, depression, or frustration after using any devices.</a:t>
            </a:r>
          </a:p>
          <a:p>
            <a:pPr marL="214313" indent="-214313">
              <a:lnSpc>
                <a:spcPct val="50000"/>
              </a:lnSpc>
              <a:buFont typeface="Arial"/>
              <a:buChar char="•"/>
              <a:defRPr/>
            </a:pPr>
            <a:endParaRPr lang="en-GB" sz="1500" dirty="0">
              <a:solidFill>
                <a:schemeClr val="tx1">
                  <a:lumMod val="65000"/>
                  <a:lumOff val="35000"/>
                </a:schemeClr>
              </a:solidFill>
              <a:cs typeface="quicksand"/>
            </a:endParaRPr>
          </a:p>
          <a:p>
            <a:pPr marL="214313" indent="-214313">
              <a:buFont typeface="Arial"/>
              <a:buChar char="•"/>
              <a:defRPr/>
            </a:pPr>
            <a:r>
              <a:rPr lang="en-GB" sz="1500" dirty="0">
                <a:solidFill>
                  <a:schemeClr val="tx1">
                    <a:lumMod val="65000"/>
                    <a:lumOff val="35000"/>
                  </a:schemeClr>
                </a:solidFill>
                <a:cs typeface="quicksand"/>
              </a:rPr>
              <a:t>Stops using devices unexpectedly.</a:t>
            </a:r>
          </a:p>
          <a:p>
            <a:pPr marL="214313" indent="-214313">
              <a:lnSpc>
                <a:spcPct val="50000"/>
              </a:lnSpc>
              <a:buFont typeface="Arial"/>
              <a:buChar char="•"/>
              <a:defRPr/>
            </a:pPr>
            <a:endParaRPr lang="en-GB" sz="1500" dirty="0">
              <a:solidFill>
                <a:schemeClr val="tx1">
                  <a:lumMod val="65000"/>
                  <a:lumOff val="35000"/>
                </a:schemeClr>
              </a:solidFill>
              <a:cs typeface="quicksand"/>
            </a:endParaRPr>
          </a:p>
          <a:p>
            <a:pPr marL="214313" indent="-214313">
              <a:buFont typeface="Arial"/>
              <a:buChar char="•"/>
              <a:defRPr/>
            </a:pPr>
            <a:r>
              <a:rPr lang="en-GB" sz="1500" dirty="0">
                <a:solidFill>
                  <a:schemeClr val="tx1">
                    <a:lumMod val="65000"/>
                    <a:lumOff val="35000"/>
                  </a:schemeClr>
                </a:solidFill>
                <a:cs typeface="quicksand"/>
              </a:rPr>
              <a:t>Stops accessing social media sites, apps, or games.</a:t>
            </a:r>
          </a:p>
          <a:p>
            <a:pPr marL="214313" indent="-214313">
              <a:lnSpc>
                <a:spcPct val="50000"/>
              </a:lnSpc>
              <a:buFont typeface="Arial"/>
              <a:buChar char="•"/>
              <a:defRPr/>
            </a:pPr>
            <a:endParaRPr lang="en-GB" sz="1500" dirty="0">
              <a:solidFill>
                <a:schemeClr val="tx1">
                  <a:lumMod val="65000"/>
                  <a:lumOff val="35000"/>
                </a:schemeClr>
              </a:solidFill>
              <a:cs typeface="quicksand"/>
            </a:endParaRPr>
          </a:p>
          <a:p>
            <a:pPr marL="214313" indent="-214313">
              <a:buFont typeface="Arial"/>
              <a:buChar char="•"/>
              <a:defRPr/>
            </a:pPr>
            <a:r>
              <a:rPr lang="en-GB" sz="1500" dirty="0">
                <a:solidFill>
                  <a:schemeClr val="tx1">
                    <a:lumMod val="65000"/>
                    <a:lumOff val="35000"/>
                  </a:schemeClr>
                </a:solidFill>
                <a:cs typeface="quicksand"/>
              </a:rPr>
              <a:t>Uneasy about going to school.</a:t>
            </a:r>
          </a:p>
          <a:p>
            <a:pPr marL="214313" indent="-214313">
              <a:lnSpc>
                <a:spcPct val="50000"/>
              </a:lnSpc>
              <a:buFont typeface="Arial"/>
              <a:buChar char="•"/>
              <a:defRPr/>
            </a:pPr>
            <a:endParaRPr lang="en-GB" sz="1500" dirty="0">
              <a:solidFill>
                <a:schemeClr val="tx1">
                  <a:lumMod val="65000"/>
                  <a:lumOff val="35000"/>
                </a:schemeClr>
              </a:solidFill>
              <a:cs typeface="quicksand"/>
            </a:endParaRPr>
          </a:p>
          <a:p>
            <a:pPr marL="214313" indent="-214313">
              <a:buFont typeface="Arial"/>
              <a:buChar char="•"/>
              <a:defRPr/>
            </a:pPr>
            <a:r>
              <a:rPr lang="en-GB" sz="1500" dirty="0">
                <a:solidFill>
                  <a:schemeClr val="tx1">
                    <a:lumMod val="65000"/>
                    <a:lumOff val="35000"/>
                  </a:schemeClr>
                </a:solidFill>
                <a:cs typeface="quicksand"/>
              </a:rPr>
              <a:t>Abnormally withdrawn from usual friends and family members.</a:t>
            </a:r>
            <a:endParaRPr lang="en-US" sz="1500" dirty="0">
              <a:solidFill>
                <a:schemeClr val="tx1">
                  <a:lumMod val="65000"/>
                  <a:lumOff val="35000"/>
                </a:schemeClr>
              </a:solidFill>
              <a:cs typeface="quicksand"/>
            </a:endParaRPr>
          </a:p>
        </p:txBody>
      </p:sp>
      <p:pic>
        <p:nvPicPr>
          <p:cNvPr id="7" name="Picture 6" descr="A person sitting in front of a brick building&#10;&#10;Description automatically generated">
            <a:extLst>
              <a:ext uri="{FF2B5EF4-FFF2-40B4-BE49-F238E27FC236}">
                <a16:creationId xmlns:a16="http://schemas.microsoft.com/office/drawing/2014/main" id="{83E5F0E2-06B3-405C-8768-C44F56B456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155" y="2407225"/>
            <a:ext cx="2149669" cy="1790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632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66E0397-D47B-41C4-9D34-10906B6755D7}"/>
              </a:ext>
            </a:extLst>
          </p:cNvPr>
          <p:cNvSpPr txBox="1">
            <a:spLocks/>
          </p:cNvSpPr>
          <p:nvPr/>
        </p:nvSpPr>
        <p:spPr bwMode="auto">
          <a:xfrm>
            <a:off x="419223" y="1041378"/>
            <a:ext cx="3671929" cy="167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144">
                    <a:lumMod val="65000"/>
                    <a:lumOff val="35000"/>
                  </a:srgbClr>
                </a:solidFill>
                <a:effectLst/>
                <a:uLnTx/>
                <a:uFillTx/>
                <a:latin typeface="Calibri" panose="020F0502020204030204" pitchFamily="34" charset="0"/>
                <a:ea typeface="+mn-ea"/>
                <a:cs typeface="Arial" panose="020B0604020202020204" pitchFamily="34" charset="0"/>
              </a:rPr>
              <a:t>Games can include violence, murder, nudity, and prostitution.</a:t>
            </a:r>
          </a:p>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2144">
                  <a:lumMod val="65000"/>
                  <a:lumOff val="35000"/>
                </a:srgbClr>
              </a:solidFill>
              <a:effectLst/>
              <a:uLnTx/>
              <a:uFillTx/>
              <a:latin typeface="Calibri" panose="020F0502020204030204" pitchFamily="34" charset="0"/>
              <a:ea typeface="+mn-ea"/>
              <a:cs typeface="Arial" panose="020B0604020202020204" pitchFamily="34" charset="0"/>
            </a:endParaRPr>
          </a:p>
          <a:p>
            <a:pPr marL="257175" marR="0" lvl="0"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144">
                    <a:lumMod val="65000"/>
                    <a:lumOff val="35000"/>
                  </a:srgbClr>
                </a:solidFill>
                <a:effectLst/>
                <a:uLnTx/>
                <a:uFillTx/>
                <a:latin typeface="Calibri" panose="020F0502020204030204" pitchFamily="34" charset="0"/>
                <a:ea typeface="+mn-ea"/>
                <a:cs typeface="Arial" panose="020B0604020202020204" pitchFamily="34" charset="0"/>
              </a:rPr>
              <a:t>And now they are online with strangers.  </a:t>
            </a:r>
          </a:p>
        </p:txBody>
      </p:sp>
      <p:pic>
        <p:nvPicPr>
          <p:cNvPr id="9" name="Picture 1" descr="Gaming_BadGames.png">
            <a:extLst>
              <a:ext uri="{FF2B5EF4-FFF2-40B4-BE49-F238E27FC236}">
                <a16:creationId xmlns:a16="http://schemas.microsoft.com/office/drawing/2014/main" id="{08E1CC33-E57E-4BE7-B6B6-04F2D89AE53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44169" y="474686"/>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C14C55BD-FBD9-45EF-B520-506510048314}"/>
              </a:ext>
            </a:extLst>
          </p:cNvPr>
          <p:cNvSpPr txBox="1">
            <a:spLocks/>
          </p:cNvSpPr>
          <p:nvPr/>
        </p:nvSpPr>
        <p:spPr bwMode="auto">
          <a:xfrm>
            <a:off x="513611" y="257422"/>
            <a:ext cx="248972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altLang="en-US" sz="2625" b="1" i="0" u="none" strike="noStrike" kern="1200" cap="none" spc="0" normalizeH="0" baseline="0" noProof="0" dirty="0">
                <a:ln>
                  <a:noFill/>
                </a:ln>
                <a:solidFill>
                  <a:srgbClr val="D26925"/>
                </a:solidFill>
                <a:effectLst/>
                <a:uLnTx/>
                <a:uFillTx/>
                <a:latin typeface="Calibri" panose="020F0502020204030204" pitchFamily="34" charset="0"/>
                <a:ea typeface="+mn-ea"/>
                <a:cs typeface="Arial" panose="020B0604020202020204" pitchFamily="34" charset="0"/>
              </a:rPr>
              <a:t>THIS IS GAMING</a:t>
            </a:r>
          </a:p>
        </p:txBody>
      </p:sp>
      <p:sp>
        <p:nvSpPr>
          <p:cNvPr id="11" name="Rectangle 7">
            <a:extLst>
              <a:ext uri="{FF2B5EF4-FFF2-40B4-BE49-F238E27FC236}">
                <a16:creationId xmlns:a16="http://schemas.microsoft.com/office/drawing/2014/main" id="{241E3ECB-9650-4B2B-AD5E-B6A2F485B85B}"/>
              </a:ext>
            </a:extLst>
          </p:cNvPr>
          <p:cNvSpPr>
            <a:spLocks noChangeArrowheads="1"/>
          </p:cNvSpPr>
          <p:nvPr/>
        </p:nvSpPr>
        <p:spPr bwMode="auto">
          <a:xfrm>
            <a:off x="419223" y="3071118"/>
            <a:ext cx="3429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solidFill>
                  <a:srgbClr val="005DA6"/>
                </a:solidFill>
              </a:rPr>
              <a:t>Talk to your kids about desensitization to violence and the negative impact it has on human lives.</a:t>
            </a:r>
          </a:p>
        </p:txBody>
      </p:sp>
    </p:spTree>
    <p:extLst>
      <p:ext uri="{BB962C8B-B14F-4D97-AF65-F5344CB8AC3E}">
        <p14:creationId xmlns:p14="http://schemas.microsoft.com/office/powerpoint/2010/main" val="69709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83ED-4BD1-D448-925F-BF744FFF3B14}"/>
              </a:ext>
            </a:extLst>
          </p:cNvPr>
          <p:cNvSpPr txBox="1">
            <a:spLocks/>
          </p:cNvSpPr>
          <p:nvPr/>
        </p:nvSpPr>
        <p:spPr>
          <a:xfrm>
            <a:off x="301228" y="292894"/>
            <a:ext cx="4018523" cy="1334691"/>
          </a:xfrm>
          <a:prstGeom prst="rect">
            <a:avLst/>
          </a:prstGeom>
        </p:spPr>
        <p:txBody>
          <a:bodyPr/>
          <a:lstStyle>
            <a:lvl1pPr algn="ctr" defTabSz="457200" rtl="0" eaLnBrk="1" latinLnBrk="0" hangingPunct="1">
              <a:spcBef>
                <a:spcPct val="0"/>
              </a:spcBef>
              <a:buNone/>
              <a:defRPr sz="4400" b="1" i="0" kern="1200">
                <a:solidFill>
                  <a:srgbClr val="1A2935"/>
                </a:solidFill>
                <a:latin typeface="+mj-lt"/>
                <a:ea typeface="+mj-ea"/>
                <a:cs typeface="+mj-cs"/>
              </a:defRPr>
            </a:lvl1pPr>
          </a:lstStyle>
          <a:p>
            <a:pPr algn="l" defTabSz="342900">
              <a:lnSpc>
                <a:spcPct val="80000"/>
              </a:lnSpc>
              <a:defRPr/>
            </a:pPr>
            <a:r>
              <a:rPr lang="en-US" sz="2625" spc="-150" dirty="0">
                <a:solidFill>
                  <a:srgbClr val="D26925"/>
                </a:solidFill>
                <a:latin typeface="Calibri Light" panose="020F0302020204030204"/>
                <a:cs typeface="QUICKSAND"/>
              </a:rPr>
              <a:t>A PICTURE CAN BE WORTH </a:t>
            </a:r>
            <a:r>
              <a:rPr lang="en-US" sz="2625" dirty="0">
                <a:solidFill>
                  <a:srgbClr val="D26925"/>
                </a:solidFill>
                <a:latin typeface="Calibri Light" panose="020F0302020204030204"/>
                <a:cs typeface="QUICKSAND"/>
              </a:rPr>
              <a:t>MORE</a:t>
            </a:r>
            <a:r>
              <a:rPr lang="en-US" sz="2625" spc="-150" dirty="0">
                <a:solidFill>
                  <a:srgbClr val="D26925"/>
                </a:solidFill>
                <a:latin typeface="Calibri Light" panose="020F0302020204030204"/>
                <a:cs typeface="QUICKSAND"/>
              </a:rPr>
              <a:t> THAN YOU KNOW</a:t>
            </a:r>
          </a:p>
        </p:txBody>
      </p:sp>
      <p:sp>
        <p:nvSpPr>
          <p:cNvPr id="3" name="Text Placeholder 9">
            <a:extLst>
              <a:ext uri="{FF2B5EF4-FFF2-40B4-BE49-F238E27FC236}">
                <a16:creationId xmlns:a16="http://schemas.microsoft.com/office/drawing/2014/main" id="{E8CD7F2C-C7C9-134A-B4E3-9E2100C0B2CB}"/>
              </a:ext>
            </a:extLst>
          </p:cNvPr>
          <p:cNvSpPr txBox="1">
            <a:spLocks/>
          </p:cNvSpPr>
          <p:nvPr/>
        </p:nvSpPr>
        <p:spPr>
          <a:xfrm>
            <a:off x="301229" y="1155335"/>
            <a:ext cx="5011990" cy="2626955"/>
          </a:xfrm>
          <a:prstGeom prst="rect">
            <a:avLst/>
          </a:prstGeom>
        </p:spPr>
        <p:txBody>
          <a:bodyPr/>
          <a:lstStyle>
            <a:lvl1pPr marL="0" indent="0" algn="l" defTabSz="457200" rtl="0" eaLnBrk="1" latinLnBrk="0" hangingPunct="1">
              <a:lnSpc>
                <a:spcPct val="90000"/>
              </a:lnSpc>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defTabSz="342900">
              <a:lnSpc>
                <a:spcPct val="100000"/>
              </a:lnSpc>
              <a:spcBef>
                <a:spcPts val="600"/>
              </a:spcBef>
              <a:buFont typeface="Arial"/>
              <a:buChar char="•"/>
              <a:defRPr/>
            </a:pPr>
            <a:r>
              <a:rPr lang="en-US" sz="1800" dirty="0">
                <a:solidFill>
                  <a:prstClr val="black">
                    <a:lumMod val="65000"/>
                    <a:lumOff val="35000"/>
                  </a:prstClr>
                </a:solidFill>
                <a:latin typeface="Calibri" panose="020F0502020204030204"/>
                <a:cs typeface="QUICKSAND"/>
              </a:rPr>
              <a:t>Never share your age, school, address, phone number, last name, vacation information, or when parents are not home.</a:t>
            </a:r>
          </a:p>
          <a:p>
            <a:pPr marL="214313" indent="-214313" defTabSz="342900">
              <a:lnSpc>
                <a:spcPct val="100000"/>
              </a:lnSpc>
              <a:spcBef>
                <a:spcPts val="600"/>
              </a:spcBef>
              <a:buFont typeface="Arial"/>
              <a:buChar char="•"/>
              <a:defRPr/>
            </a:pPr>
            <a:r>
              <a:rPr lang="en-US" sz="1800" dirty="0">
                <a:solidFill>
                  <a:prstClr val="black">
                    <a:lumMod val="65000"/>
                    <a:lumOff val="35000"/>
                  </a:prstClr>
                </a:solidFill>
                <a:latin typeface="Calibri" panose="020F0502020204030204"/>
                <a:cs typeface="QUICKSAND"/>
              </a:rPr>
              <a:t>Posted photos can also reveal too many details, do not post photos that include your school, address, phone number, last name, vacation information, or when parents are not home.</a:t>
            </a:r>
          </a:p>
          <a:p>
            <a:pPr marL="214313" indent="-214313" defTabSz="342900">
              <a:lnSpc>
                <a:spcPct val="100000"/>
              </a:lnSpc>
              <a:spcBef>
                <a:spcPts val="600"/>
              </a:spcBef>
              <a:buFont typeface="Arial"/>
              <a:buChar char="•"/>
              <a:defRPr/>
            </a:pPr>
            <a:r>
              <a:rPr lang="en-US" sz="1800" dirty="0">
                <a:solidFill>
                  <a:prstClr val="black">
                    <a:lumMod val="65000"/>
                    <a:lumOff val="35000"/>
                  </a:prstClr>
                </a:solidFill>
                <a:latin typeface="Calibri" panose="020F0502020204030204"/>
                <a:cs typeface="QUICKSAND"/>
              </a:rPr>
              <a:t>Do not post pictures while still on vacation.</a:t>
            </a:r>
          </a:p>
          <a:p>
            <a:pPr marL="214313" indent="-214313" defTabSz="342900">
              <a:lnSpc>
                <a:spcPct val="100000"/>
              </a:lnSpc>
              <a:spcBef>
                <a:spcPts val="600"/>
              </a:spcBef>
              <a:buFont typeface="Arial"/>
              <a:buChar char="•"/>
              <a:defRPr/>
            </a:pPr>
            <a:r>
              <a:rPr lang="en-US" sz="1800" dirty="0">
                <a:solidFill>
                  <a:prstClr val="black">
                    <a:lumMod val="65000"/>
                    <a:lumOff val="35000"/>
                  </a:prstClr>
                </a:solidFill>
                <a:latin typeface="Calibri" panose="020F0502020204030204"/>
                <a:cs typeface="QUICKSAND"/>
              </a:rPr>
              <a:t>Criminals can use photo geotagging to find you.</a:t>
            </a:r>
          </a:p>
          <a:p>
            <a:pPr defTabSz="342900">
              <a:lnSpc>
                <a:spcPct val="100000"/>
              </a:lnSpc>
              <a:spcBef>
                <a:spcPts val="600"/>
              </a:spcBef>
              <a:defRPr/>
            </a:pPr>
            <a:endParaRPr lang="en-US" sz="1800" dirty="0">
              <a:solidFill>
                <a:prstClr val="black">
                  <a:lumMod val="65000"/>
                  <a:lumOff val="35000"/>
                </a:prstClr>
              </a:solidFill>
              <a:latin typeface="Calibri" panose="020F0502020204030204"/>
              <a:cs typeface="QUICKSAND"/>
            </a:endParaRPr>
          </a:p>
          <a:p>
            <a:pPr marL="214313" indent="-214313" defTabSz="342900">
              <a:buFont typeface="Arial"/>
              <a:buChar char="•"/>
              <a:defRPr/>
            </a:pPr>
            <a:endParaRPr lang="en-US" sz="1800" dirty="0">
              <a:solidFill>
                <a:prstClr val="black">
                  <a:lumMod val="65000"/>
                  <a:lumOff val="35000"/>
                </a:prstClr>
              </a:solidFill>
              <a:latin typeface="Calibri" panose="020F0502020204030204"/>
              <a:cs typeface="QUICKSAND"/>
            </a:endParaRPr>
          </a:p>
        </p:txBody>
      </p:sp>
      <p:pic>
        <p:nvPicPr>
          <p:cNvPr id="4" name="Picture 2" descr="Geotagging.png">
            <a:extLst>
              <a:ext uri="{FF2B5EF4-FFF2-40B4-BE49-F238E27FC236}">
                <a16:creationId xmlns:a16="http://schemas.microsoft.com/office/drawing/2014/main" id="{19D1A345-2A3A-DA40-ABAB-9EE0E28CF57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88886" y="2699766"/>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topandThink-01.png">
            <a:extLst>
              <a:ext uri="{FF2B5EF4-FFF2-40B4-BE49-F238E27FC236}">
                <a16:creationId xmlns:a16="http://schemas.microsoft.com/office/drawing/2014/main" id="{F848D263-68F9-4E90-80AE-A72E221523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0176" y="0"/>
            <a:ext cx="3251597" cy="27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97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252001" y="222779"/>
            <a:ext cx="8582400" cy="4849659"/>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25000" lnSpcReduction="2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marL="228600" indent="-228600">
              <a:lnSpc>
                <a:spcPct val="120000"/>
              </a:lnSpc>
              <a:spcBef>
                <a:spcPts val="400"/>
              </a:spcBef>
              <a:spcAft>
                <a:spcPts val="1800"/>
              </a:spcAft>
            </a:pPr>
            <a:r>
              <a:rPr lang="en-US" sz="8000" i="1" dirty="0"/>
              <a:t>Further Reading:</a:t>
            </a:r>
          </a:p>
          <a:p>
            <a:pPr marL="2289175" indent="-2289175">
              <a:lnSpc>
                <a:spcPct val="120000"/>
              </a:lnSpc>
              <a:spcBef>
                <a:spcPts val="1000"/>
              </a:spcBef>
              <a:tabLst>
                <a:tab pos="2174875" algn="r"/>
                <a:tab pos="2289175" algn="l"/>
              </a:tabLst>
            </a:pPr>
            <a:r>
              <a:rPr lang="en-US" sz="5000" dirty="0"/>
              <a:t>	Cyber-Based Physical Crime: 	</a:t>
            </a:r>
            <a:r>
              <a:rPr lang="en-US" sz="5000" b="1" dirty="0"/>
              <a:t>Future Crimes: Inside the Digital Underground and the Battle for Our Connected World </a:t>
            </a:r>
            <a:r>
              <a:rPr lang="en-US" sz="5000" dirty="0"/>
              <a:t>(2016) by Mark Goodman. An ex-cop describes how murderers and thieves use the Internet to hunt and surveil targets.</a:t>
            </a:r>
          </a:p>
          <a:p>
            <a:pPr marL="2289175" indent="-2289175">
              <a:lnSpc>
                <a:spcPct val="120000"/>
              </a:lnSpc>
              <a:spcBef>
                <a:spcPts val="1000"/>
              </a:spcBef>
              <a:tabLst>
                <a:tab pos="2174875" algn="r"/>
                <a:tab pos="2289175" algn="l"/>
              </a:tabLst>
            </a:pPr>
            <a:r>
              <a:rPr lang="en-US" sz="5000" dirty="0"/>
              <a:t>	Cyber Crime: 	</a:t>
            </a:r>
            <a:r>
              <a:rPr lang="en-US" sz="5000" b="1" dirty="0"/>
              <a:t>Fatal System Error: The Hunt for the New Crime Lords Who Are Bringing Down the Internet</a:t>
            </a:r>
            <a:r>
              <a:rPr lang="en-US" sz="5000" dirty="0"/>
              <a:t> (2010) Joseph </a:t>
            </a:r>
            <a:r>
              <a:rPr lang="en-US" sz="5000" dirty="0" err="1"/>
              <a:t>Menn</a:t>
            </a:r>
            <a:r>
              <a:rPr lang="en-US" sz="5000" dirty="0"/>
              <a:t>. A story of a cybersecurity entrepreneur stumbling into organized cybercrime and becoming a target.</a:t>
            </a:r>
          </a:p>
          <a:p>
            <a:pPr marL="2289175" indent="-2289175">
              <a:lnSpc>
                <a:spcPct val="120000"/>
              </a:lnSpc>
              <a:spcBef>
                <a:spcPts val="1000"/>
              </a:spcBef>
              <a:tabLst>
                <a:tab pos="2174875" algn="r"/>
                <a:tab pos="2289175" algn="l"/>
              </a:tabLst>
            </a:pPr>
            <a:r>
              <a:rPr lang="en-US" sz="5000" dirty="0"/>
              <a:t>	Cyber War: 	</a:t>
            </a:r>
            <a:r>
              <a:rPr lang="en-US" sz="5000" b="1" dirty="0"/>
              <a:t>This Is How They Tell Me the World Ends: The Cyberweapons Arms Race </a:t>
            </a:r>
            <a:r>
              <a:rPr lang="en-US" sz="5000" dirty="0"/>
              <a:t>(2021) by Nicole </a:t>
            </a:r>
            <a:r>
              <a:rPr lang="en-US" sz="5000" dirty="0" err="1"/>
              <a:t>Perlroth</a:t>
            </a:r>
            <a:r>
              <a:rPr lang="en-US" sz="5000" dirty="0"/>
              <a:t>. A reporter’s account of nation-states pursuit of superior offensive capability. </a:t>
            </a:r>
          </a:p>
          <a:p>
            <a:pPr marL="2289175" indent="-2289175">
              <a:lnSpc>
                <a:spcPct val="120000"/>
              </a:lnSpc>
              <a:spcBef>
                <a:spcPts val="1000"/>
              </a:spcBef>
              <a:tabLst>
                <a:tab pos="2174875" algn="r"/>
                <a:tab pos="2289175" algn="l"/>
              </a:tabLst>
            </a:pPr>
            <a:r>
              <a:rPr lang="en-US" sz="5000" dirty="0"/>
              <a:t>	Espionage/Suspense: 	</a:t>
            </a:r>
            <a:r>
              <a:rPr lang="en-US" sz="5000" b="1" dirty="0"/>
              <a:t>The Cuckoo's Egg: Tracking a Spy Through the Maze of Computer Espionage </a:t>
            </a:r>
            <a:r>
              <a:rPr lang="en-US" sz="5000" dirty="0"/>
              <a:t>(1989) by Clifford Stoll. A suspenseful narrative of the hunt for a nation-state hacker.</a:t>
            </a:r>
          </a:p>
          <a:p>
            <a:pPr marL="2289175" indent="-2289175">
              <a:lnSpc>
                <a:spcPct val="120000"/>
              </a:lnSpc>
              <a:spcBef>
                <a:spcPts val="1000"/>
              </a:spcBef>
              <a:tabLst>
                <a:tab pos="2174875" algn="r"/>
                <a:tab pos="2289175" algn="l"/>
              </a:tabLst>
            </a:pPr>
            <a:r>
              <a:rPr lang="en-US" sz="5000" dirty="0"/>
              <a:t>	Science Fiction: 	</a:t>
            </a:r>
            <a:r>
              <a:rPr lang="en-US" sz="5000" b="1" dirty="0"/>
              <a:t>Ghost Fleet: A Novel of the Next World War </a:t>
            </a:r>
            <a:r>
              <a:rPr lang="en-US" sz="5000" dirty="0"/>
              <a:t>(2015) by P. W. Singer and August Cole. A scenario in which nation-state adversaries launch a sophisticated cyberattack against the United States.</a:t>
            </a:r>
          </a:p>
          <a:p>
            <a:pPr marL="2289175" indent="-2289175">
              <a:lnSpc>
                <a:spcPct val="120000"/>
              </a:lnSpc>
              <a:spcBef>
                <a:spcPts val="1000"/>
              </a:spcBef>
              <a:tabLst>
                <a:tab pos="2174875" algn="r"/>
                <a:tab pos="2289175" algn="l"/>
              </a:tabLst>
            </a:pPr>
            <a:r>
              <a:rPr lang="en-US" sz="5000" dirty="0"/>
              <a:t>	Technology: 	</a:t>
            </a:r>
            <a:r>
              <a:rPr lang="en-US" sz="5000" b="1" dirty="0"/>
              <a:t>Cyber Attacks: Protecting National Infrastructure </a:t>
            </a:r>
            <a:r>
              <a:rPr lang="en-US" sz="5000" dirty="0"/>
              <a:t>(2012) by Ed Amoroso. Describes cyber defense technology in terms accessible to a laymen.</a:t>
            </a:r>
          </a:p>
        </p:txBody>
      </p:sp>
    </p:spTree>
    <p:extLst>
      <p:ext uri="{BB962C8B-B14F-4D97-AF65-F5344CB8AC3E}">
        <p14:creationId xmlns:p14="http://schemas.microsoft.com/office/powerpoint/2010/main" val="305226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2397-6C2F-46B7-9E32-DF425116DF10}"/>
              </a:ext>
            </a:extLst>
          </p:cNvPr>
          <p:cNvSpPr>
            <a:spLocks noGrp="1"/>
          </p:cNvSpPr>
          <p:nvPr>
            <p:ph type="ctrTitle"/>
          </p:nvPr>
        </p:nvSpPr>
        <p:spPr>
          <a:xfrm>
            <a:off x="658905" y="622093"/>
            <a:ext cx="7435784" cy="2010380"/>
          </a:xfrm>
        </p:spPr>
        <p:txBody>
          <a:bodyPr/>
          <a:lstStyle/>
          <a:p>
            <a:r>
              <a:rPr lang="en-US" dirty="0"/>
              <a:t>Thank you!</a:t>
            </a:r>
          </a:p>
        </p:txBody>
      </p:sp>
      <p:sp>
        <p:nvSpPr>
          <p:cNvPr id="3" name="Subtitle 2">
            <a:extLst>
              <a:ext uri="{FF2B5EF4-FFF2-40B4-BE49-F238E27FC236}">
                <a16:creationId xmlns:a16="http://schemas.microsoft.com/office/drawing/2014/main" id="{80B102EF-1620-47BA-A077-86C51513B317}"/>
              </a:ext>
            </a:extLst>
          </p:cNvPr>
          <p:cNvSpPr>
            <a:spLocks noGrp="1"/>
          </p:cNvSpPr>
          <p:nvPr>
            <p:ph type="subTitle" idx="1"/>
          </p:nvPr>
        </p:nvSpPr>
        <p:spPr>
          <a:xfrm>
            <a:off x="658905" y="2701528"/>
            <a:ext cx="6858000" cy="900654"/>
          </a:xfrm>
        </p:spPr>
        <p:txBody>
          <a:bodyPr/>
          <a:lstStyle/>
          <a:p>
            <a:br>
              <a:rPr lang="en-US" dirty="0"/>
            </a:br>
            <a:r>
              <a:rPr lang="en-US" dirty="0"/>
              <a:t>Jennifer Bayuk</a:t>
            </a:r>
          </a:p>
          <a:p>
            <a:r>
              <a:rPr lang="en-US" dirty="0"/>
              <a:t>jennifer@bayuk.com</a:t>
            </a:r>
          </a:p>
          <a:p>
            <a:r>
              <a:rPr lang="en-US" dirty="0"/>
              <a:t>www.bayuk.com</a:t>
            </a:r>
          </a:p>
          <a:p>
            <a:r>
              <a:rPr lang="en-US" dirty="0"/>
              <a:t>www.framecyber.com</a:t>
            </a:r>
          </a:p>
        </p:txBody>
      </p:sp>
    </p:spTree>
    <p:extLst>
      <p:ext uri="{BB962C8B-B14F-4D97-AF65-F5344CB8AC3E}">
        <p14:creationId xmlns:p14="http://schemas.microsoft.com/office/powerpoint/2010/main" val="426667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5770" y="205978"/>
            <a:ext cx="6031230" cy="422672"/>
          </a:xfrm>
        </p:spPr>
        <p:txBody>
          <a:bodyPr>
            <a:normAutofit fontScale="90000"/>
          </a:bodyPr>
          <a:lstStyle/>
          <a:p>
            <a:r>
              <a:rPr lang="en-US" sz="2700" dirty="0">
                <a:latin typeface="Times New Roman" panose="02020603050405020304" pitchFamily="18" charset="0"/>
                <a:ea typeface="Tahoma" pitchFamily="34" charset="0"/>
                <a:cs typeface="Times New Roman" panose="02020603050405020304" pitchFamily="18" charset="0"/>
              </a:rPr>
              <a:t>Professor Jennifer Bayuk, Ph.D.</a:t>
            </a:r>
            <a:br>
              <a:rPr lang="en-US" sz="2700" dirty="0">
                <a:latin typeface="Times New Roman" panose="02020603050405020304" pitchFamily="18" charset="0"/>
                <a:ea typeface="Tahoma" pitchFamily="34" charset="0"/>
                <a:cs typeface="Times New Roman" panose="02020603050405020304" pitchFamily="18" charset="0"/>
              </a:rPr>
            </a:br>
            <a:endParaRPr lang="en-US" sz="1600" dirty="0">
              <a:latin typeface="Times New Roman" panose="02020603050405020304" pitchFamily="18" charset="0"/>
              <a:ea typeface="Tahoma" pitchFamily="34" charset="0"/>
              <a:cs typeface="Times New Roman" panose="02020603050405020304" pitchFamily="18" charset="0"/>
            </a:endParaRPr>
          </a:p>
        </p:txBody>
      </p:sp>
      <p:sp>
        <p:nvSpPr>
          <p:cNvPr id="3" name="TextBox 2"/>
          <p:cNvSpPr txBox="1"/>
          <p:nvPr/>
        </p:nvSpPr>
        <p:spPr>
          <a:xfrm>
            <a:off x="280251" y="646268"/>
            <a:ext cx="4502837" cy="4152419"/>
          </a:xfrm>
          <a:prstGeom prst="rect">
            <a:avLst/>
          </a:prstGeom>
          <a:noFill/>
        </p:spPr>
        <p:txBody>
          <a:bodyPr wrap="square" rtlCol="0">
            <a:spAutoFit/>
          </a:bodyPr>
          <a:lstStyle/>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Experienced in a wide variety of private security positions, including Wall Street Chief Information Security Officer, Financial Services Internal Audit, Global Bank Operational Risk Management, and Big 4 Information Systems Risk, CEO of Security Software Startup.</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Created curriculum for numerous information security, cybersecurity, and technology risk topics for conferences, seminars, corporate training, and graduate-level academic programs</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Frequent contributor to Cybersecurity Committees educational forums. Current TAG-Cyber Analyst and Consultant.</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BS in Computer Science and Philosophy, MS in Computer Science, PhD in Systems Engineering. Adjunct Professor of Cybersecurity.</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Author of multiple textbooks and articles on security management topics. Several expert witness engagements</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Many publications available at: www.bayuk.com</a:t>
            </a:r>
          </a:p>
        </p:txBody>
      </p:sp>
      <p:pic>
        <p:nvPicPr>
          <p:cNvPr id="7" name="Picture 6" descr="Cover-Bayuk-Forensics.jpg"/>
          <p:cNvPicPr>
            <a:picLocks noChangeAspect="1"/>
          </p:cNvPicPr>
          <p:nvPr/>
        </p:nvPicPr>
        <p:blipFill>
          <a:blip r:embed="rId2" cstate="print"/>
          <a:stretch>
            <a:fillRect/>
          </a:stretch>
        </p:blipFill>
        <p:spPr>
          <a:xfrm>
            <a:off x="7677078" y="1102760"/>
            <a:ext cx="460290" cy="640080"/>
          </a:xfrm>
          <a:prstGeom prst="rect">
            <a:avLst/>
          </a:prstGeom>
        </p:spPr>
      </p:pic>
      <p:pic>
        <p:nvPicPr>
          <p:cNvPr id="8" name="Picture 7" descr="Cover-Bayuk-Audit.jpg"/>
          <p:cNvPicPr>
            <a:picLocks noChangeAspect="1"/>
          </p:cNvPicPr>
          <p:nvPr/>
        </p:nvPicPr>
        <p:blipFill>
          <a:blip r:embed="rId3" cstate="print"/>
          <a:stretch>
            <a:fillRect/>
          </a:stretch>
        </p:blipFill>
        <p:spPr>
          <a:xfrm>
            <a:off x="7787475" y="308610"/>
            <a:ext cx="725574" cy="640080"/>
          </a:xfrm>
          <a:prstGeom prst="rect">
            <a:avLst/>
          </a:prstGeom>
        </p:spPr>
      </p:pic>
      <p:pic>
        <p:nvPicPr>
          <p:cNvPr id="6" name="Picture 5" descr="Cover-Bayuk-Stepping.jpg"/>
          <p:cNvPicPr>
            <a:picLocks noChangeAspect="1"/>
          </p:cNvPicPr>
          <p:nvPr/>
        </p:nvPicPr>
        <p:blipFill>
          <a:blip r:embed="rId4" cstate="print"/>
          <a:stretch>
            <a:fillRect/>
          </a:stretch>
        </p:blipFill>
        <p:spPr>
          <a:xfrm>
            <a:off x="6270822" y="1102760"/>
            <a:ext cx="677901" cy="640080"/>
          </a:xfrm>
          <a:prstGeom prst="rect">
            <a:avLst/>
          </a:prstGeom>
        </p:spPr>
      </p:pic>
      <p:pic>
        <p:nvPicPr>
          <p:cNvPr id="10" name="Picture 9" descr="Cover-Bayuk-Policy2.jpg"/>
          <p:cNvPicPr>
            <a:picLocks noChangeAspect="1"/>
          </p:cNvPicPr>
          <p:nvPr/>
        </p:nvPicPr>
        <p:blipFill>
          <a:blip r:embed="rId5" cstate="print"/>
          <a:stretch>
            <a:fillRect/>
          </a:stretch>
        </p:blipFill>
        <p:spPr>
          <a:xfrm>
            <a:off x="8322970" y="1102760"/>
            <a:ext cx="480060" cy="640080"/>
          </a:xfrm>
          <a:prstGeom prst="rect">
            <a:avLst/>
          </a:prstGeom>
        </p:spPr>
      </p:pic>
      <p:pic>
        <p:nvPicPr>
          <p:cNvPr id="3074" name="Picture 2" descr="https://images-na.ssl-images-amazon.com/images/I/41f2PFeTxBL._SX331_BO1,204,203,200_.jpg">
            <a:extLst>
              <a:ext uri="{FF2B5EF4-FFF2-40B4-BE49-F238E27FC236}">
                <a16:creationId xmlns:a16="http://schemas.microsoft.com/office/drawing/2014/main" id="{BC68D7C2-9723-475B-9D34-F3F4039F7B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1880" y="297180"/>
            <a:ext cx="427148" cy="64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Bayuk-EnterpriseSecurityPrivacy.jpg"/>
          <p:cNvPicPr>
            <a:picLocks noChangeAspect="1"/>
          </p:cNvPicPr>
          <p:nvPr/>
        </p:nvPicPr>
        <p:blipFill>
          <a:blip r:embed="rId7" cstate="print"/>
          <a:stretch>
            <a:fillRect/>
          </a:stretch>
        </p:blipFill>
        <p:spPr>
          <a:xfrm>
            <a:off x="7011061" y="1102760"/>
            <a:ext cx="478078" cy="640080"/>
          </a:xfrm>
          <a:prstGeom prst="rect">
            <a:avLst/>
          </a:prstGeom>
        </p:spPr>
      </p:pic>
      <p:pic>
        <p:nvPicPr>
          <p:cNvPr id="5" name="Picture 4" descr="Cover-Bayuk-EnterpriseSecurity.jpg"/>
          <p:cNvPicPr>
            <a:picLocks noChangeAspect="1"/>
          </p:cNvPicPr>
          <p:nvPr/>
        </p:nvPicPr>
        <p:blipFill>
          <a:blip r:embed="rId8" cstate="print"/>
          <a:stretch>
            <a:fillRect/>
          </a:stretch>
        </p:blipFill>
        <p:spPr>
          <a:xfrm>
            <a:off x="7350471" y="308610"/>
            <a:ext cx="437004" cy="640080"/>
          </a:xfrm>
          <a:prstGeom prst="rect">
            <a:avLst/>
          </a:prstGeom>
        </p:spPr>
      </p:pic>
      <p:sp>
        <p:nvSpPr>
          <p:cNvPr id="15" name="Rectangle 14">
            <a:extLst>
              <a:ext uri="{FF2B5EF4-FFF2-40B4-BE49-F238E27FC236}">
                <a16:creationId xmlns:a16="http://schemas.microsoft.com/office/drawing/2014/main" id="{D620D75C-7988-4923-BB06-DC36073BDC6D}"/>
              </a:ext>
            </a:extLst>
          </p:cNvPr>
          <p:cNvSpPr/>
          <p:nvPr/>
        </p:nvSpPr>
        <p:spPr>
          <a:xfrm>
            <a:off x="195497" y="91440"/>
            <a:ext cx="8746195" cy="4754880"/>
          </a:xfrm>
          <a:prstGeom prst="rect">
            <a:avLst/>
          </a:prstGeom>
          <a:noFill/>
          <a:ln w="38100">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person, wall, person, clothing&#10;&#10;Description automatically generated">
            <a:extLst>
              <a:ext uri="{FF2B5EF4-FFF2-40B4-BE49-F238E27FC236}">
                <a16:creationId xmlns:a16="http://schemas.microsoft.com/office/drawing/2014/main" id="{05D5487A-E5AB-455E-A023-0F8B1A1C23BE}"/>
              </a:ext>
            </a:extLst>
          </p:cNvPr>
          <p:cNvPicPr>
            <a:picLocks noChangeAspect="1"/>
          </p:cNvPicPr>
          <p:nvPr/>
        </p:nvPicPr>
        <p:blipFill>
          <a:blip r:embed="rId9"/>
          <a:stretch>
            <a:fillRect/>
          </a:stretch>
        </p:blipFill>
        <p:spPr>
          <a:xfrm>
            <a:off x="4934531" y="188360"/>
            <a:ext cx="1306345" cy="1828800"/>
          </a:xfrm>
          <a:prstGeom prst="rect">
            <a:avLst/>
          </a:prstGeom>
        </p:spPr>
      </p:pic>
      <p:sp>
        <p:nvSpPr>
          <p:cNvPr id="16" name="TextBox 15">
            <a:extLst>
              <a:ext uri="{FF2B5EF4-FFF2-40B4-BE49-F238E27FC236}">
                <a16:creationId xmlns:a16="http://schemas.microsoft.com/office/drawing/2014/main" id="{2E9C0850-EBF9-41DD-8C49-528301200FA5}"/>
              </a:ext>
            </a:extLst>
          </p:cNvPr>
          <p:cNvSpPr txBox="1"/>
          <p:nvPr/>
        </p:nvSpPr>
        <p:spPr>
          <a:xfrm>
            <a:off x="4934585" y="2035198"/>
            <a:ext cx="3868445" cy="1546577"/>
          </a:xfrm>
          <a:prstGeom prst="rect">
            <a:avLst/>
          </a:prstGeom>
          <a:noFill/>
        </p:spPr>
        <p:txBody>
          <a:bodyPr wrap="square" rtlCol="0">
            <a:spAutoFit/>
          </a:bodyPr>
          <a:lstStyle/>
          <a:p>
            <a:pPr>
              <a:spcBef>
                <a:spcPts val="450"/>
              </a:spcBef>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Jennifer’s cybersecurity experience enables her to give practical advice to the home user of digital devices. No technical experience required. Her talk will cover:</a:t>
            </a:r>
          </a:p>
          <a:p>
            <a:pPr marL="285750" indent="-285750">
              <a:buFont typeface="Arial" panose="020B0604020202020204"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Cybersecurity Threats</a:t>
            </a:r>
          </a:p>
          <a:p>
            <a:pPr marL="285750" indent="-285750">
              <a:buFont typeface="Arial" panose="020B0604020202020204"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Home Cyber Hygiene</a:t>
            </a:r>
          </a:p>
          <a:p>
            <a:pPr marL="285750" indent="-285750">
              <a:buFont typeface="Arial" panose="020B0604020202020204"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Cyber Security for Children</a:t>
            </a:r>
          </a:p>
        </p:txBody>
      </p:sp>
    </p:spTree>
    <p:extLst>
      <p:ext uri="{BB962C8B-B14F-4D97-AF65-F5344CB8AC3E}">
        <p14:creationId xmlns:p14="http://schemas.microsoft.com/office/powerpoint/2010/main" val="100099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644">
            <a:extLst>
              <a:ext uri="{FF2B5EF4-FFF2-40B4-BE49-F238E27FC236}">
                <a16:creationId xmlns:a16="http://schemas.microsoft.com/office/drawing/2014/main" id="{A2C990FE-96BE-410D-93F8-394302AE51AF}"/>
              </a:ext>
            </a:extLst>
          </p:cNvPr>
          <p:cNvGrpSpPr>
            <a:grpSpLocks/>
          </p:cNvGrpSpPr>
          <p:nvPr/>
        </p:nvGrpSpPr>
        <p:grpSpPr bwMode="auto">
          <a:xfrm flipH="1">
            <a:off x="1780584" y="1670180"/>
            <a:ext cx="2015560" cy="2680147"/>
            <a:chOff x="-1056" y="2736"/>
            <a:chExt cx="768" cy="1034"/>
          </a:xfrm>
        </p:grpSpPr>
        <p:grpSp>
          <p:nvGrpSpPr>
            <p:cNvPr id="17" name="Group 645">
              <a:extLst>
                <a:ext uri="{FF2B5EF4-FFF2-40B4-BE49-F238E27FC236}">
                  <a16:creationId xmlns:a16="http://schemas.microsoft.com/office/drawing/2014/main" id="{C77DBE0D-7358-4511-B1FE-5569E6CF5794}"/>
                </a:ext>
              </a:extLst>
            </p:cNvPr>
            <p:cNvGrpSpPr>
              <a:grpSpLocks/>
            </p:cNvGrpSpPr>
            <p:nvPr/>
          </p:nvGrpSpPr>
          <p:grpSpPr bwMode="auto">
            <a:xfrm>
              <a:off x="-720" y="2880"/>
              <a:ext cx="432" cy="890"/>
              <a:chOff x="-720" y="2880"/>
              <a:chExt cx="624" cy="890"/>
            </a:xfrm>
          </p:grpSpPr>
          <p:sp>
            <p:nvSpPr>
              <p:cNvPr id="24" name="Freeform 646">
                <a:extLst>
                  <a:ext uri="{FF2B5EF4-FFF2-40B4-BE49-F238E27FC236}">
                    <a16:creationId xmlns:a16="http://schemas.microsoft.com/office/drawing/2014/main" id="{B5FD4900-1962-406B-B433-BFCAC8A20BA0}"/>
                  </a:ext>
                </a:extLst>
              </p:cNvPr>
              <p:cNvSpPr>
                <a:spLocks/>
              </p:cNvSpPr>
              <p:nvPr/>
            </p:nvSpPr>
            <p:spPr bwMode="auto">
              <a:xfrm>
                <a:off x="-720" y="3312"/>
                <a:ext cx="551" cy="458"/>
              </a:xfrm>
              <a:custGeom>
                <a:avLst/>
                <a:gdLst>
                  <a:gd name="T0" fmla="*/ 20 w 1654"/>
                  <a:gd name="T1" fmla="*/ 17 h 1375"/>
                  <a:gd name="T2" fmla="*/ 20 w 1654"/>
                  <a:gd name="T3" fmla="*/ 8 h 1375"/>
                  <a:gd name="T4" fmla="*/ 20 w 1654"/>
                  <a:gd name="T5" fmla="*/ 1 h 1375"/>
                  <a:gd name="T6" fmla="*/ 10 w 1654"/>
                  <a:gd name="T7" fmla="*/ 0 h 1375"/>
                  <a:gd name="T8" fmla="*/ 0 w 1654"/>
                  <a:gd name="T9" fmla="*/ 1 h 1375"/>
                  <a:gd name="T10" fmla="*/ 0 w 1654"/>
                  <a:gd name="T11" fmla="*/ 4 h 1375"/>
                  <a:gd name="T12" fmla="*/ 0 w 1654"/>
                  <a:gd name="T13" fmla="*/ 17 h 1375"/>
                  <a:gd name="T14" fmla="*/ 2 w 1654"/>
                  <a:gd name="T15" fmla="*/ 17 h 1375"/>
                  <a:gd name="T16" fmla="*/ 2 w 1654"/>
                  <a:gd name="T17" fmla="*/ 5 h 1375"/>
                  <a:gd name="T18" fmla="*/ 6 w 1654"/>
                  <a:gd name="T19" fmla="*/ 4 h 1375"/>
                  <a:gd name="T20" fmla="*/ 19 w 1654"/>
                  <a:gd name="T21" fmla="*/ 4 h 1375"/>
                  <a:gd name="T22" fmla="*/ 19 w 1654"/>
                  <a:gd name="T23" fmla="*/ 17 h 1375"/>
                  <a:gd name="T24" fmla="*/ 20 w 1654"/>
                  <a:gd name="T25" fmla="*/ 17 h 1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4"/>
                  <a:gd name="T40" fmla="*/ 0 h 1375"/>
                  <a:gd name="T41" fmla="*/ 1654 w 1654"/>
                  <a:gd name="T42" fmla="*/ 1375 h 1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4" h="1375">
                    <a:moveTo>
                      <a:pt x="1654" y="1372"/>
                    </a:moveTo>
                    <a:lnTo>
                      <a:pt x="1654" y="662"/>
                    </a:lnTo>
                    <a:lnTo>
                      <a:pt x="1629" y="94"/>
                    </a:lnTo>
                    <a:lnTo>
                      <a:pt x="791" y="0"/>
                    </a:lnTo>
                    <a:lnTo>
                      <a:pt x="27" y="84"/>
                    </a:lnTo>
                    <a:lnTo>
                      <a:pt x="23" y="285"/>
                    </a:lnTo>
                    <a:lnTo>
                      <a:pt x="0" y="1366"/>
                    </a:lnTo>
                    <a:lnTo>
                      <a:pt x="171" y="1366"/>
                    </a:lnTo>
                    <a:lnTo>
                      <a:pt x="171" y="387"/>
                    </a:lnTo>
                    <a:lnTo>
                      <a:pt x="498" y="363"/>
                    </a:lnTo>
                    <a:lnTo>
                      <a:pt x="1500" y="363"/>
                    </a:lnTo>
                    <a:lnTo>
                      <a:pt x="1514" y="1375"/>
                    </a:lnTo>
                    <a:lnTo>
                      <a:pt x="1654" y="1372"/>
                    </a:lnTo>
                    <a:close/>
                  </a:path>
                </a:pathLst>
              </a:custGeom>
              <a:solidFill>
                <a:srgbClr val="008000"/>
              </a:solidFill>
              <a:ln w="4763">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Freeform 647">
                <a:extLst>
                  <a:ext uri="{FF2B5EF4-FFF2-40B4-BE49-F238E27FC236}">
                    <a16:creationId xmlns:a16="http://schemas.microsoft.com/office/drawing/2014/main" id="{6C59DFBA-862A-4831-AAC4-F069514AA1CF}"/>
                  </a:ext>
                </a:extLst>
              </p:cNvPr>
              <p:cNvSpPr>
                <a:spLocks/>
              </p:cNvSpPr>
              <p:nvPr/>
            </p:nvSpPr>
            <p:spPr bwMode="auto">
              <a:xfrm>
                <a:off x="-720" y="3291"/>
                <a:ext cx="215" cy="117"/>
              </a:xfrm>
              <a:custGeom>
                <a:avLst/>
                <a:gdLst>
                  <a:gd name="T0" fmla="*/ 1 w 646"/>
                  <a:gd name="T1" fmla="*/ 1 h 350"/>
                  <a:gd name="T2" fmla="*/ 3 w 646"/>
                  <a:gd name="T3" fmla="*/ 1 h 350"/>
                  <a:gd name="T4" fmla="*/ 4 w 646"/>
                  <a:gd name="T5" fmla="*/ 0 h 350"/>
                  <a:gd name="T6" fmla="*/ 5 w 646"/>
                  <a:gd name="T7" fmla="*/ 1 h 350"/>
                  <a:gd name="T8" fmla="*/ 8 w 646"/>
                  <a:gd name="T9" fmla="*/ 3 h 350"/>
                  <a:gd name="T10" fmla="*/ 8 w 646"/>
                  <a:gd name="T11" fmla="*/ 4 h 350"/>
                  <a:gd name="T12" fmla="*/ 6 w 646"/>
                  <a:gd name="T13" fmla="*/ 4 h 350"/>
                  <a:gd name="T14" fmla="*/ 0 w 646"/>
                  <a:gd name="T15" fmla="*/ 1 h 350"/>
                  <a:gd name="T16" fmla="*/ 1 w 646"/>
                  <a:gd name="T17" fmla="*/ 1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6"/>
                  <a:gd name="T28" fmla="*/ 0 h 350"/>
                  <a:gd name="T29" fmla="*/ 646 w 646"/>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6" h="350">
                    <a:moveTo>
                      <a:pt x="121" y="68"/>
                    </a:moveTo>
                    <a:lnTo>
                      <a:pt x="206" y="55"/>
                    </a:lnTo>
                    <a:lnTo>
                      <a:pt x="286" y="0"/>
                    </a:lnTo>
                    <a:lnTo>
                      <a:pt x="369" y="82"/>
                    </a:lnTo>
                    <a:lnTo>
                      <a:pt x="629" y="242"/>
                    </a:lnTo>
                    <a:lnTo>
                      <a:pt x="646" y="301"/>
                    </a:lnTo>
                    <a:lnTo>
                      <a:pt x="497" y="350"/>
                    </a:lnTo>
                    <a:lnTo>
                      <a:pt x="0" y="108"/>
                    </a:lnTo>
                    <a:lnTo>
                      <a:pt x="121" y="68"/>
                    </a:lnTo>
                    <a:close/>
                  </a:path>
                </a:pathLst>
              </a:custGeom>
              <a:solidFill>
                <a:srgbClr val="C0C0C0"/>
              </a:solidFill>
              <a:ln w="4763">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Freeform 648">
                <a:extLst>
                  <a:ext uri="{FF2B5EF4-FFF2-40B4-BE49-F238E27FC236}">
                    <a16:creationId xmlns:a16="http://schemas.microsoft.com/office/drawing/2014/main" id="{52791DEF-887D-4043-B0F4-C17075BDA5F4}"/>
                  </a:ext>
                </a:extLst>
              </p:cNvPr>
              <p:cNvSpPr>
                <a:spLocks/>
              </p:cNvSpPr>
              <p:nvPr/>
            </p:nvSpPr>
            <p:spPr bwMode="auto">
              <a:xfrm>
                <a:off x="-610" y="2880"/>
                <a:ext cx="514" cy="524"/>
              </a:xfrm>
              <a:custGeom>
                <a:avLst/>
                <a:gdLst>
                  <a:gd name="T0" fmla="*/ 4 w 1544"/>
                  <a:gd name="T1" fmla="*/ 4 h 1572"/>
                  <a:gd name="T2" fmla="*/ 4 w 1544"/>
                  <a:gd name="T3" fmla="*/ 3 h 1572"/>
                  <a:gd name="T4" fmla="*/ 4 w 1544"/>
                  <a:gd name="T5" fmla="*/ 2 h 1572"/>
                  <a:gd name="T6" fmla="*/ 4 w 1544"/>
                  <a:gd name="T7" fmla="*/ 1 h 1572"/>
                  <a:gd name="T8" fmla="*/ 5 w 1544"/>
                  <a:gd name="T9" fmla="*/ 1 h 1572"/>
                  <a:gd name="T10" fmla="*/ 5 w 1544"/>
                  <a:gd name="T11" fmla="*/ 1 h 1572"/>
                  <a:gd name="T12" fmla="*/ 5 w 1544"/>
                  <a:gd name="T13" fmla="*/ 1 h 1572"/>
                  <a:gd name="T14" fmla="*/ 7 w 1544"/>
                  <a:gd name="T15" fmla="*/ 1 h 1572"/>
                  <a:gd name="T16" fmla="*/ 10 w 1544"/>
                  <a:gd name="T17" fmla="*/ 0 h 1572"/>
                  <a:gd name="T18" fmla="*/ 12 w 1544"/>
                  <a:gd name="T19" fmla="*/ 0 h 1572"/>
                  <a:gd name="T20" fmla="*/ 14 w 1544"/>
                  <a:gd name="T21" fmla="*/ 0 h 1572"/>
                  <a:gd name="T22" fmla="*/ 16 w 1544"/>
                  <a:gd name="T23" fmla="*/ 0 h 1572"/>
                  <a:gd name="T24" fmla="*/ 18 w 1544"/>
                  <a:gd name="T25" fmla="*/ 0 h 1572"/>
                  <a:gd name="T26" fmla="*/ 19 w 1544"/>
                  <a:gd name="T27" fmla="*/ 0 h 1572"/>
                  <a:gd name="T28" fmla="*/ 19 w 1544"/>
                  <a:gd name="T29" fmla="*/ 0 h 1572"/>
                  <a:gd name="T30" fmla="*/ 19 w 1544"/>
                  <a:gd name="T31" fmla="*/ 0 h 1572"/>
                  <a:gd name="T32" fmla="*/ 19 w 1544"/>
                  <a:gd name="T33" fmla="*/ 1 h 1572"/>
                  <a:gd name="T34" fmla="*/ 19 w 1544"/>
                  <a:gd name="T35" fmla="*/ 1 h 1572"/>
                  <a:gd name="T36" fmla="*/ 19 w 1544"/>
                  <a:gd name="T37" fmla="*/ 1 h 1572"/>
                  <a:gd name="T38" fmla="*/ 19 w 1544"/>
                  <a:gd name="T39" fmla="*/ 3 h 1572"/>
                  <a:gd name="T40" fmla="*/ 18 w 1544"/>
                  <a:gd name="T41" fmla="*/ 4 h 1572"/>
                  <a:gd name="T42" fmla="*/ 18 w 1544"/>
                  <a:gd name="T43" fmla="*/ 7 h 1572"/>
                  <a:gd name="T44" fmla="*/ 17 w 1544"/>
                  <a:gd name="T45" fmla="*/ 9 h 1572"/>
                  <a:gd name="T46" fmla="*/ 16 w 1544"/>
                  <a:gd name="T47" fmla="*/ 13 h 1572"/>
                  <a:gd name="T48" fmla="*/ 15 w 1544"/>
                  <a:gd name="T49" fmla="*/ 17 h 1572"/>
                  <a:gd name="T50" fmla="*/ 15 w 1544"/>
                  <a:gd name="T51" fmla="*/ 17 h 1572"/>
                  <a:gd name="T52" fmla="*/ 15 w 1544"/>
                  <a:gd name="T53" fmla="*/ 18 h 1572"/>
                  <a:gd name="T54" fmla="*/ 14 w 1544"/>
                  <a:gd name="T55" fmla="*/ 18 h 1572"/>
                  <a:gd name="T56" fmla="*/ 14 w 1544"/>
                  <a:gd name="T57" fmla="*/ 18 h 1572"/>
                  <a:gd name="T58" fmla="*/ 14 w 1544"/>
                  <a:gd name="T59" fmla="*/ 19 h 1572"/>
                  <a:gd name="T60" fmla="*/ 14 w 1544"/>
                  <a:gd name="T61" fmla="*/ 19 h 1572"/>
                  <a:gd name="T62" fmla="*/ 14 w 1544"/>
                  <a:gd name="T63" fmla="*/ 19 h 1572"/>
                  <a:gd name="T64" fmla="*/ 13 w 1544"/>
                  <a:gd name="T65" fmla="*/ 19 h 1572"/>
                  <a:gd name="T66" fmla="*/ 12 w 1544"/>
                  <a:gd name="T67" fmla="*/ 19 h 1572"/>
                  <a:gd name="T68" fmla="*/ 11 w 1544"/>
                  <a:gd name="T69" fmla="*/ 19 h 1572"/>
                  <a:gd name="T70" fmla="*/ 10 w 1544"/>
                  <a:gd name="T71" fmla="*/ 19 h 1572"/>
                  <a:gd name="T72" fmla="*/ 9 w 1544"/>
                  <a:gd name="T73" fmla="*/ 19 h 1572"/>
                  <a:gd name="T74" fmla="*/ 8 w 1544"/>
                  <a:gd name="T75" fmla="*/ 19 h 1572"/>
                  <a:gd name="T76" fmla="*/ 7 w 1544"/>
                  <a:gd name="T77" fmla="*/ 19 h 1572"/>
                  <a:gd name="T78" fmla="*/ 6 w 1544"/>
                  <a:gd name="T79" fmla="*/ 19 h 1572"/>
                  <a:gd name="T80" fmla="*/ 1 w 1544"/>
                  <a:gd name="T81" fmla="*/ 15 h 1572"/>
                  <a:gd name="T82" fmla="*/ 0 w 1544"/>
                  <a:gd name="T83" fmla="*/ 15 h 1572"/>
                  <a:gd name="T84" fmla="*/ 0 w 1544"/>
                  <a:gd name="T85" fmla="*/ 15 h 1572"/>
                  <a:gd name="T86" fmla="*/ 0 w 1544"/>
                  <a:gd name="T87" fmla="*/ 15 h 1572"/>
                  <a:gd name="T88" fmla="*/ 0 w 1544"/>
                  <a:gd name="T89" fmla="*/ 14 h 1572"/>
                  <a:gd name="T90" fmla="*/ 0 w 1544"/>
                  <a:gd name="T91" fmla="*/ 14 h 1572"/>
                  <a:gd name="T92" fmla="*/ 2 w 1544"/>
                  <a:gd name="T93" fmla="*/ 9 h 1572"/>
                  <a:gd name="T94" fmla="*/ 3 w 1544"/>
                  <a:gd name="T95" fmla="*/ 6 h 1572"/>
                  <a:gd name="T96" fmla="*/ 4 w 1544"/>
                  <a:gd name="T97" fmla="*/ 4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4"/>
                  <a:gd name="T148" fmla="*/ 0 h 1572"/>
                  <a:gd name="T149" fmla="*/ 1544 w 1544"/>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4" h="1572">
                    <a:moveTo>
                      <a:pt x="288" y="319"/>
                    </a:moveTo>
                    <a:lnTo>
                      <a:pt x="325" y="211"/>
                    </a:lnTo>
                    <a:lnTo>
                      <a:pt x="350" y="141"/>
                    </a:lnTo>
                    <a:lnTo>
                      <a:pt x="358" y="121"/>
                    </a:lnTo>
                    <a:lnTo>
                      <a:pt x="372" y="104"/>
                    </a:lnTo>
                    <a:lnTo>
                      <a:pt x="381" y="95"/>
                    </a:lnTo>
                    <a:lnTo>
                      <a:pt x="397" y="90"/>
                    </a:lnTo>
                    <a:lnTo>
                      <a:pt x="592" y="51"/>
                    </a:lnTo>
                    <a:lnTo>
                      <a:pt x="802" y="14"/>
                    </a:lnTo>
                    <a:lnTo>
                      <a:pt x="992" y="0"/>
                    </a:lnTo>
                    <a:lnTo>
                      <a:pt x="1100" y="0"/>
                    </a:lnTo>
                    <a:lnTo>
                      <a:pt x="1325" y="13"/>
                    </a:lnTo>
                    <a:lnTo>
                      <a:pt x="1487" y="20"/>
                    </a:lnTo>
                    <a:lnTo>
                      <a:pt x="1511" y="23"/>
                    </a:lnTo>
                    <a:lnTo>
                      <a:pt x="1527" y="30"/>
                    </a:lnTo>
                    <a:lnTo>
                      <a:pt x="1537" y="37"/>
                    </a:lnTo>
                    <a:lnTo>
                      <a:pt x="1544" y="48"/>
                    </a:lnTo>
                    <a:lnTo>
                      <a:pt x="1544" y="63"/>
                    </a:lnTo>
                    <a:lnTo>
                      <a:pt x="1535" y="105"/>
                    </a:lnTo>
                    <a:lnTo>
                      <a:pt x="1504" y="248"/>
                    </a:lnTo>
                    <a:lnTo>
                      <a:pt x="1480" y="353"/>
                    </a:lnTo>
                    <a:lnTo>
                      <a:pt x="1428" y="591"/>
                    </a:lnTo>
                    <a:lnTo>
                      <a:pt x="1394" y="737"/>
                    </a:lnTo>
                    <a:lnTo>
                      <a:pt x="1302" y="1080"/>
                    </a:lnTo>
                    <a:lnTo>
                      <a:pt x="1214" y="1355"/>
                    </a:lnTo>
                    <a:lnTo>
                      <a:pt x="1197" y="1407"/>
                    </a:lnTo>
                    <a:lnTo>
                      <a:pt x="1187" y="1437"/>
                    </a:lnTo>
                    <a:lnTo>
                      <a:pt x="1178" y="1465"/>
                    </a:lnTo>
                    <a:lnTo>
                      <a:pt x="1168" y="1483"/>
                    </a:lnTo>
                    <a:lnTo>
                      <a:pt x="1152" y="1501"/>
                    </a:lnTo>
                    <a:lnTo>
                      <a:pt x="1137" y="1508"/>
                    </a:lnTo>
                    <a:lnTo>
                      <a:pt x="1108" y="1515"/>
                    </a:lnTo>
                    <a:lnTo>
                      <a:pt x="1056" y="1520"/>
                    </a:lnTo>
                    <a:lnTo>
                      <a:pt x="967" y="1520"/>
                    </a:lnTo>
                    <a:lnTo>
                      <a:pt x="893" y="1528"/>
                    </a:lnTo>
                    <a:lnTo>
                      <a:pt x="795" y="1544"/>
                    </a:lnTo>
                    <a:lnTo>
                      <a:pt x="694" y="1561"/>
                    </a:lnTo>
                    <a:lnTo>
                      <a:pt x="626" y="1572"/>
                    </a:lnTo>
                    <a:lnTo>
                      <a:pt x="540" y="1572"/>
                    </a:lnTo>
                    <a:lnTo>
                      <a:pt x="523" y="1561"/>
                    </a:lnTo>
                    <a:lnTo>
                      <a:pt x="47" y="1248"/>
                    </a:lnTo>
                    <a:lnTo>
                      <a:pt x="24" y="1228"/>
                    </a:lnTo>
                    <a:lnTo>
                      <a:pt x="7" y="1207"/>
                    </a:lnTo>
                    <a:lnTo>
                      <a:pt x="0" y="1182"/>
                    </a:lnTo>
                    <a:lnTo>
                      <a:pt x="0" y="1154"/>
                    </a:lnTo>
                    <a:lnTo>
                      <a:pt x="7" y="1128"/>
                    </a:lnTo>
                    <a:lnTo>
                      <a:pt x="142" y="741"/>
                    </a:lnTo>
                    <a:lnTo>
                      <a:pt x="229" y="497"/>
                    </a:lnTo>
                    <a:lnTo>
                      <a:pt x="288" y="319"/>
                    </a:lnTo>
                    <a:close/>
                  </a:path>
                </a:pathLst>
              </a:custGeom>
              <a:solidFill>
                <a:srgbClr val="C0C0C0"/>
              </a:solidFill>
              <a:ln w="476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 name="Freeform 649">
                <a:extLst>
                  <a:ext uri="{FF2B5EF4-FFF2-40B4-BE49-F238E27FC236}">
                    <a16:creationId xmlns:a16="http://schemas.microsoft.com/office/drawing/2014/main" id="{1C758CBC-361B-41BE-9BA2-2E2D5558BB76}"/>
                  </a:ext>
                </a:extLst>
              </p:cNvPr>
              <p:cNvSpPr>
                <a:spLocks/>
              </p:cNvSpPr>
              <p:nvPr/>
            </p:nvSpPr>
            <p:spPr bwMode="auto">
              <a:xfrm>
                <a:off x="-583" y="2932"/>
                <a:ext cx="306" cy="398"/>
              </a:xfrm>
              <a:custGeom>
                <a:avLst/>
                <a:gdLst>
                  <a:gd name="T0" fmla="*/ 3 w 918"/>
                  <a:gd name="T1" fmla="*/ 4 h 1193"/>
                  <a:gd name="T2" fmla="*/ 3 w 918"/>
                  <a:gd name="T3" fmla="*/ 2 h 1193"/>
                  <a:gd name="T4" fmla="*/ 4 w 918"/>
                  <a:gd name="T5" fmla="*/ 0 h 1193"/>
                  <a:gd name="T6" fmla="*/ 4 w 918"/>
                  <a:gd name="T7" fmla="*/ 0 h 1193"/>
                  <a:gd name="T8" fmla="*/ 4 w 918"/>
                  <a:gd name="T9" fmla="*/ 0 h 1193"/>
                  <a:gd name="T10" fmla="*/ 5 w 918"/>
                  <a:gd name="T11" fmla="*/ 0 h 1193"/>
                  <a:gd name="T12" fmla="*/ 8 w 918"/>
                  <a:gd name="T13" fmla="*/ 0 h 1193"/>
                  <a:gd name="T14" fmla="*/ 11 w 918"/>
                  <a:gd name="T15" fmla="*/ 0 h 1193"/>
                  <a:gd name="T16" fmla="*/ 11 w 918"/>
                  <a:gd name="T17" fmla="*/ 0 h 1193"/>
                  <a:gd name="T18" fmla="*/ 11 w 918"/>
                  <a:gd name="T19" fmla="*/ 0 h 1193"/>
                  <a:gd name="T20" fmla="*/ 11 w 918"/>
                  <a:gd name="T21" fmla="*/ 0 h 1193"/>
                  <a:gd name="T22" fmla="*/ 11 w 918"/>
                  <a:gd name="T23" fmla="*/ 2 h 1193"/>
                  <a:gd name="T24" fmla="*/ 11 w 918"/>
                  <a:gd name="T25" fmla="*/ 3 h 1193"/>
                  <a:gd name="T26" fmla="*/ 10 w 918"/>
                  <a:gd name="T27" fmla="*/ 5 h 1193"/>
                  <a:gd name="T28" fmla="*/ 8 w 918"/>
                  <a:gd name="T29" fmla="*/ 9 h 1193"/>
                  <a:gd name="T30" fmla="*/ 7 w 918"/>
                  <a:gd name="T31" fmla="*/ 12 h 1193"/>
                  <a:gd name="T32" fmla="*/ 6 w 918"/>
                  <a:gd name="T33" fmla="*/ 13 h 1193"/>
                  <a:gd name="T34" fmla="*/ 6 w 918"/>
                  <a:gd name="T35" fmla="*/ 14 h 1193"/>
                  <a:gd name="T36" fmla="*/ 6 w 918"/>
                  <a:gd name="T37" fmla="*/ 14 h 1193"/>
                  <a:gd name="T38" fmla="*/ 6 w 918"/>
                  <a:gd name="T39" fmla="*/ 14 h 1193"/>
                  <a:gd name="T40" fmla="*/ 6 w 918"/>
                  <a:gd name="T41" fmla="*/ 15 h 1193"/>
                  <a:gd name="T42" fmla="*/ 5 w 918"/>
                  <a:gd name="T43" fmla="*/ 15 h 1193"/>
                  <a:gd name="T44" fmla="*/ 5 w 918"/>
                  <a:gd name="T45" fmla="*/ 15 h 1193"/>
                  <a:gd name="T46" fmla="*/ 5 w 918"/>
                  <a:gd name="T47" fmla="*/ 15 h 1193"/>
                  <a:gd name="T48" fmla="*/ 5 w 918"/>
                  <a:gd name="T49" fmla="*/ 15 h 1193"/>
                  <a:gd name="T50" fmla="*/ 4 w 918"/>
                  <a:gd name="T51" fmla="*/ 14 h 1193"/>
                  <a:gd name="T52" fmla="*/ 4 w 918"/>
                  <a:gd name="T53" fmla="*/ 14 h 1193"/>
                  <a:gd name="T54" fmla="*/ 4 w 918"/>
                  <a:gd name="T55" fmla="*/ 14 h 1193"/>
                  <a:gd name="T56" fmla="*/ 3 w 918"/>
                  <a:gd name="T57" fmla="*/ 13 h 1193"/>
                  <a:gd name="T58" fmla="*/ 0 w 918"/>
                  <a:gd name="T59" fmla="*/ 12 h 1193"/>
                  <a:gd name="T60" fmla="*/ 0 w 918"/>
                  <a:gd name="T61" fmla="*/ 12 h 1193"/>
                  <a:gd name="T62" fmla="*/ 0 w 918"/>
                  <a:gd name="T63" fmla="*/ 12 h 1193"/>
                  <a:gd name="T64" fmla="*/ 0 w 918"/>
                  <a:gd name="T65" fmla="*/ 12 h 1193"/>
                  <a:gd name="T66" fmla="*/ 0 w 918"/>
                  <a:gd name="T67" fmla="*/ 12 h 1193"/>
                  <a:gd name="T68" fmla="*/ 3 w 918"/>
                  <a:gd name="T69" fmla="*/ 4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8"/>
                  <a:gd name="T106" fmla="*/ 0 h 1193"/>
                  <a:gd name="T107" fmla="*/ 918 w 918"/>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8" h="1193">
                    <a:moveTo>
                      <a:pt x="209" y="357"/>
                    </a:moveTo>
                    <a:lnTo>
                      <a:pt x="276" y="183"/>
                    </a:lnTo>
                    <a:lnTo>
                      <a:pt x="334" y="31"/>
                    </a:lnTo>
                    <a:lnTo>
                      <a:pt x="343" y="24"/>
                    </a:lnTo>
                    <a:lnTo>
                      <a:pt x="353" y="21"/>
                    </a:lnTo>
                    <a:lnTo>
                      <a:pt x="373" y="19"/>
                    </a:lnTo>
                    <a:lnTo>
                      <a:pt x="636" y="1"/>
                    </a:lnTo>
                    <a:lnTo>
                      <a:pt x="891" y="0"/>
                    </a:lnTo>
                    <a:lnTo>
                      <a:pt x="906" y="2"/>
                    </a:lnTo>
                    <a:lnTo>
                      <a:pt x="912" y="7"/>
                    </a:lnTo>
                    <a:lnTo>
                      <a:pt x="918" y="21"/>
                    </a:lnTo>
                    <a:lnTo>
                      <a:pt x="898" y="129"/>
                    </a:lnTo>
                    <a:lnTo>
                      <a:pt x="858" y="223"/>
                    </a:lnTo>
                    <a:lnTo>
                      <a:pt x="790" y="395"/>
                    </a:lnTo>
                    <a:lnTo>
                      <a:pt x="659" y="690"/>
                    </a:lnTo>
                    <a:lnTo>
                      <a:pt x="546" y="946"/>
                    </a:lnTo>
                    <a:lnTo>
                      <a:pt x="516" y="1042"/>
                    </a:lnTo>
                    <a:lnTo>
                      <a:pt x="499" y="1108"/>
                    </a:lnTo>
                    <a:lnTo>
                      <a:pt x="481" y="1145"/>
                    </a:lnTo>
                    <a:lnTo>
                      <a:pt x="464" y="1172"/>
                    </a:lnTo>
                    <a:lnTo>
                      <a:pt x="452" y="1185"/>
                    </a:lnTo>
                    <a:lnTo>
                      <a:pt x="442" y="1192"/>
                    </a:lnTo>
                    <a:lnTo>
                      <a:pt x="427" y="1193"/>
                    </a:lnTo>
                    <a:lnTo>
                      <a:pt x="411" y="1189"/>
                    </a:lnTo>
                    <a:lnTo>
                      <a:pt x="385" y="1175"/>
                    </a:lnTo>
                    <a:lnTo>
                      <a:pt x="357" y="1155"/>
                    </a:lnTo>
                    <a:lnTo>
                      <a:pt x="331" y="1131"/>
                    </a:lnTo>
                    <a:lnTo>
                      <a:pt x="300" y="1108"/>
                    </a:lnTo>
                    <a:lnTo>
                      <a:pt x="272" y="1087"/>
                    </a:lnTo>
                    <a:lnTo>
                      <a:pt x="13" y="981"/>
                    </a:lnTo>
                    <a:lnTo>
                      <a:pt x="4" y="974"/>
                    </a:lnTo>
                    <a:lnTo>
                      <a:pt x="0" y="964"/>
                    </a:lnTo>
                    <a:lnTo>
                      <a:pt x="3" y="950"/>
                    </a:lnTo>
                    <a:lnTo>
                      <a:pt x="7" y="937"/>
                    </a:lnTo>
                    <a:lnTo>
                      <a:pt x="209" y="357"/>
                    </a:lnTo>
                    <a:close/>
                  </a:path>
                </a:pathLst>
              </a:custGeom>
              <a:solidFill>
                <a:srgbClr val="008000"/>
              </a:solidFill>
              <a:ln w="476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8" name="Group 650">
                <a:extLst>
                  <a:ext uri="{FF2B5EF4-FFF2-40B4-BE49-F238E27FC236}">
                    <a16:creationId xmlns:a16="http://schemas.microsoft.com/office/drawing/2014/main" id="{E2361406-BC1D-411C-8356-9A05498FC4E1}"/>
                  </a:ext>
                </a:extLst>
              </p:cNvPr>
              <p:cNvGrpSpPr>
                <a:grpSpLocks/>
              </p:cNvGrpSpPr>
              <p:nvPr/>
            </p:nvGrpSpPr>
            <p:grpSpPr bwMode="auto">
              <a:xfrm>
                <a:off x="-241" y="3326"/>
                <a:ext cx="82" cy="226"/>
                <a:chOff x="-227" y="3619"/>
                <a:chExt cx="82" cy="226"/>
              </a:xfrm>
            </p:grpSpPr>
            <p:sp>
              <p:nvSpPr>
                <p:cNvPr id="29" name="Freeform 651">
                  <a:extLst>
                    <a:ext uri="{FF2B5EF4-FFF2-40B4-BE49-F238E27FC236}">
                      <a16:creationId xmlns:a16="http://schemas.microsoft.com/office/drawing/2014/main" id="{067328C5-F742-44E1-82E9-47D20B5F570D}"/>
                    </a:ext>
                  </a:extLst>
                </p:cNvPr>
                <p:cNvSpPr>
                  <a:spLocks/>
                </p:cNvSpPr>
                <p:nvPr/>
              </p:nvSpPr>
              <p:spPr bwMode="auto">
                <a:xfrm>
                  <a:off x="-220" y="3628"/>
                  <a:ext cx="75" cy="217"/>
                </a:xfrm>
                <a:custGeom>
                  <a:avLst/>
                  <a:gdLst>
                    <a:gd name="T0" fmla="*/ 0 w 224"/>
                    <a:gd name="T1" fmla="*/ 0 h 651"/>
                    <a:gd name="T2" fmla="*/ 0 w 224"/>
                    <a:gd name="T3" fmla="*/ 1 h 651"/>
                    <a:gd name="T4" fmla="*/ 0 w 224"/>
                    <a:gd name="T5" fmla="*/ 1 h 651"/>
                    <a:gd name="T6" fmla="*/ 0 w 224"/>
                    <a:gd name="T7" fmla="*/ 1 h 651"/>
                    <a:gd name="T8" fmla="*/ 1 w 224"/>
                    <a:gd name="T9" fmla="*/ 2 h 651"/>
                    <a:gd name="T10" fmla="*/ 1 w 224"/>
                    <a:gd name="T11" fmla="*/ 2 h 651"/>
                    <a:gd name="T12" fmla="*/ 2 w 224"/>
                    <a:gd name="T13" fmla="*/ 2 h 651"/>
                    <a:gd name="T14" fmla="*/ 2 w 224"/>
                    <a:gd name="T15" fmla="*/ 2 h 651"/>
                    <a:gd name="T16" fmla="*/ 2 w 224"/>
                    <a:gd name="T17" fmla="*/ 3 h 651"/>
                    <a:gd name="T18" fmla="*/ 2 w 224"/>
                    <a:gd name="T19" fmla="*/ 4 h 651"/>
                    <a:gd name="T20" fmla="*/ 2 w 224"/>
                    <a:gd name="T21" fmla="*/ 4 h 651"/>
                    <a:gd name="T22" fmla="*/ 2 w 224"/>
                    <a:gd name="T23" fmla="*/ 4 h 651"/>
                    <a:gd name="T24" fmla="*/ 2 w 224"/>
                    <a:gd name="T25" fmla="*/ 5 h 651"/>
                    <a:gd name="T26" fmla="*/ 1 w 224"/>
                    <a:gd name="T27" fmla="*/ 5 h 651"/>
                    <a:gd name="T28" fmla="*/ 1 w 224"/>
                    <a:gd name="T29" fmla="*/ 6 h 651"/>
                    <a:gd name="T30" fmla="*/ 1 w 224"/>
                    <a:gd name="T31" fmla="*/ 6 h 651"/>
                    <a:gd name="T32" fmla="*/ 1 w 224"/>
                    <a:gd name="T33" fmla="*/ 7 h 651"/>
                    <a:gd name="T34" fmla="*/ 2 w 224"/>
                    <a:gd name="T35" fmla="*/ 7 h 651"/>
                    <a:gd name="T36" fmla="*/ 2 w 224"/>
                    <a:gd name="T37" fmla="*/ 7 h 651"/>
                    <a:gd name="T38" fmla="*/ 2 w 224"/>
                    <a:gd name="T39" fmla="*/ 8 h 651"/>
                    <a:gd name="T40" fmla="*/ 3 w 224"/>
                    <a:gd name="T41" fmla="*/ 8 h 6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651"/>
                    <a:gd name="T65" fmla="*/ 224 w 224"/>
                    <a:gd name="T66" fmla="*/ 651 h 6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651">
                      <a:moveTo>
                        <a:pt x="0" y="0"/>
                      </a:moveTo>
                      <a:lnTo>
                        <a:pt x="7" y="42"/>
                      </a:lnTo>
                      <a:lnTo>
                        <a:pt x="18" y="75"/>
                      </a:lnTo>
                      <a:lnTo>
                        <a:pt x="37" y="105"/>
                      </a:lnTo>
                      <a:lnTo>
                        <a:pt x="67" y="123"/>
                      </a:lnTo>
                      <a:lnTo>
                        <a:pt x="104" y="138"/>
                      </a:lnTo>
                      <a:lnTo>
                        <a:pt x="132" y="163"/>
                      </a:lnTo>
                      <a:lnTo>
                        <a:pt x="156" y="195"/>
                      </a:lnTo>
                      <a:lnTo>
                        <a:pt x="180" y="247"/>
                      </a:lnTo>
                      <a:lnTo>
                        <a:pt x="189" y="291"/>
                      </a:lnTo>
                      <a:lnTo>
                        <a:pt x="182" y="325"/>
                      </a:lnTo>
                      <a:lnTo>
                        <a:pt x="156" y="357"/>
                      </a:lnTo>
                      <a:lnTo>
                        <a:pt x="133" y="385"/>
                      </a:lnTo>
                      <a:lnTo>
                        <a:pt x="118" y="415"/>
                      </a:lnTo>
                      <a:lnTo>
                        <a:pt x="106" y="453"/>
                      </a:lnTo>
                      <a:lnTo>
                        <a:pt x="101" y="498"/>
                      </a:lnTo>
                      <a:lnTo>
                        <a:pt x="112" y="537"/>
                      </a:lnTo>
                      <a:lnTo>
                        <a:pt x="128" y="564"/>
                      </a:lnTo>
                      <a:lnTo>
                        <a:pt x="162" y="600"/>
                      </a:lnTo>
                      <a:lnTo>
                        <a:pt x="189" y="624"/>
                      </a:lnTo>
                      <a:lnTo>
                        <a:pt x="224" y="651"/>
                      </a:lnTo>
                    </a:path>
                  </a:pathLst>
                </a:custGeom>
                <a:noFill/>
                <a:ln w="476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 name="Oval 652">
                  <a:extLst>
                    <a:ext uri="{FF2B5EF4-FFF2-40B4-BE49-F238E27FC236}">
                      <a16:creationId xmlns:a16="http://schemas.microsoft.com/office/drawing/2014/main" id="{DAAD6D40-29FC-447F-B240-5DC7293A54F1}"/>
                    </a:ext>
                  </a:extLst>
                </p:cNvPr>
                <p:cNvSpPr>
                  <a:spLocks noChangeArrowheads="1"/>
                </p:cNvSpPr>
                <p:nvPr/>
              </p:nvSpPr>
              <p:spPr bwMode="auto">
                <a:xfrm>
                  <a:off x="-227" y="3619"/>
                  <a:ext cx="15" cy="15"/>
                </a:xfrm>
                <a:prstGeom prst="ellipse">
                  <a:avLst/>
                </a:prstGeom>
                <a:solidFill>
                  <a:srgbClr val="000000"/>
                </a:solidFill>
                <a:ln w="476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sp>
          <p:nvSpPr>
            <p:cNvPr id="18" name="Freeform 653">
              <a:extLst>
                <a:ext uri="{FF2B5EF4-FFF2-40B4-BE49-F238E27FC236}">
                  <a16:creationId xmlns:a16="http://schemas.microsoft.com/office/drawing/2014/main" id="{FEB08130-80C9-4ED2-8B16-0643981C9D2F}"/>
                </a:ext>
              </a:extLst>
            </p:cNvPr>
            <p:cNvSpPr>
              <a:spLocks/>
            </p:cNvSpPr>
            <p:nvPr/>
          </p:nvSpPr>
          <p:spPr bwMode="auto">
            <a:xfrm>
              <a:off x="-1056" y="3216"/>
              <a:ext cx="245" cy="543"/>
            </a:xfrm>
            <a:custGeom>
              <a:avLst/>
              <a:gdLst>
                <a:gd name="T0" fmla="*/ 3 w 1025"/>
                <a:gd name="T1" fmla="*/ 9 h 1629"/>
                <a:gd name="T2" fmla="*/ 2 w 1025"/>
                <a:gd name="T3" fmla="*/ 7 h 1629"/>
                <a:gd name="T4" fmla="*/ 1 w 1025"/>
                <a:gd name="T5" fmla="*/ 0 h 1629"/>
                <a:gd name="T6" fmla="*/ 1 w 1025"/>
                <a:gd name="T7" fmla="*/ 0 h 1629"/>
                <a:gd name="T8" fmla="*/ 1 w 1025"/>
                <a:gd name="T9" fmla="*/ 0 h 1629"/>
                <a:gd name="T10" fmla="*/ 1 w 1025"/>
                <a:gd name="T11" fmla="*/ 0 h 1629"/>
                <a:gd name="T12" fmla="*/ 1 w 1025"/>
                <a:gd name="T13" fmla="*/ 0 h 1629"/>
                <a:gd name="T14" fmla="*/ 1 w 1025"/>
                <a:gd name="T15" fmla="*/ 0 h 1629"/>
                <a:gd name="T16" fmla="*/ 1 w 1025"/>
                <a:gd name="T17" fmla="*/ 0 h 1629"/>
                <a:gd name="T18" fmla="*/ 1 w 1025"/>
                <a:gd name="T19" fmla="*/ 0 h 1629"/>
                <a:gd name="T20" fmla="*/ 0 w 1025"/>
                <a:gd name="T21" fmla="*/ 1 h 1629"/>
                <a:gd name="T22" fmla="*/ 0 w 1025"/>
                <a:gd name="T23" fmla="*/ 1 h 1629"/>
                <a:gd name="T24" fmla="*/ 0 w 1025"/>
                <a:gd name="T25" fmla="*/ 1 h 1629"/>
                <a:gd name="T26" fmla="*/ 0 w 1025"/>
                <a:gd name="T27" fmla="*/ 2 h 1629"/>
                <a:gd name="T28" fmla="*/ 0 w 1025"/>
                <a:gd name="T29" fmla="*/ 2 h 1629"/>
                <a:gd name="T30" fmla="*/ 0 w 1025"/>
                <a:gd name="T31" fmla="*/ 2 h 1629"/>
                <a:gd name="T32" fmla="*/ 0 w 1025"/>
                <a:gd name="T33" fmla="*/ 3 h 1629"/>
                <a:gd name="T34" fmla="*/ 0 w 1025"/>
                <a:gd name="T35" fmla="*/ 3 h 1629"/>
                <a:gd name="T36" fmla="*/ 0 w 1025"/>
                <a:gd name="T37" fmla="*/ 4 h 1629"/>
                <a:gd name="T38" fmla="*/ 0 w 1025"/>
                <a:gd name="T39" fmla="*/ 5 h 1629"/>
                <a:gd name="T40" fmla="*/ 0 w 1025"/>
                <a:gd name="T41" fmla="*/ 6 h 1629"/>
                <a:gd name="T42" fmla="*/ 0 w 1025"/>
                <a:gd name="T43" fmla="*/ 7 h 1629"/>
                <a:gd name="T44" fmla="*/ 0 w 1025"/>
                <a:gd name="T45" fmla="*/ 8 h 1629"/>
                <a:gd name="T46" fmla="*/ 0 w 1025"/>
                <a:gd name="T47" fmla="*/ 9 h 1629"/>
                <a:gd name="T48" fmla="*/ 0 w 1025"/>
                <a:gd name="T49" fmla="*/ 9 h 1629"/>
                <a:gd name="T50" fmla="*/ 0 w 1025"/>
                <a:gd name="T51" fmla="*/ 10 h 1629"/>
                <a:gd name="T52" fmla="*/ 0 w 1025"/>
                <a:gd name="T53" fmla="*/ 10 h 1629"/>
                <a:gd name="T54" fmla="*/ 1 w 1025"/>
                <a:gd name="T55" fmla="*/ 11 h 1629"/>
                <a:gd name="T56" fmla="*/ 1 w 1025"/>
                <a:gd name="T57" fmla="*/ 12 h 1629"/>
                <a:gd name="T58" fmla="*/ 1 w 1025"/>
                <a:gd name="T59" fmla="*/ 12 h 1629"/>
                <a:gd name="T60" fmla="*/ 1 w 1025"/>
                <a:gd name="T61" fmla="*/ 12 h 1629"/>
                <a:gd name="T62" fmla="*/ 2 w 1025"/>
                <a:gd name="T63" fmla="*/ 11 h 1629"/>
                <a:gd name="T64" fmla="*/ 2 w 1025"/>
                <a:gd name="T65" fmla="*/ 11 h 1629"/>
                <a:gd name="T66" fmla="*/ 2 w 1025"/>
                <a:gd name="T67" fmla="*/ 12 h 1629"/>
                <a:gd name="T68" fmla="*/ 3 w 1025"/>
                <a:gd name="T69" fmla="*/ 11 h 1629"/>
                <a:gd name="T70" fmla="*/ 3 w 1025"/>
                <a:gd name="T71" fmla="*/ 12 h 1629"/>
                <a:gd name="T72" fmla="*/ 3 w 1025"/>
                <a:gd name="T73" fmla="*/ 17 h 1629"/>
                <a:gd name="T74" fmla="*/ 3 w 1025"/>
                <a:gd name="T75" fmla="*/ 18 h 1629"/>
                <a:gd name="T76" fmla="*/ 3 w 1025"/>
                <a:gd name="T77" fmla="*/ 18 h 1629"/>
                <a:gd name="T78" fmla="*/ 3 w 1025"/>
                <a:gd name="T79" fmla="*/ 18 h 1629"/>
                <a:gd name="T80" fmla="*/ 3 w 1025"/>
                <a:gd name="T81" fmla="*/ 19 h 1629"/>
                <a:gd name="T82" fmla="*/ 3 w 1025"/>
                <a:gd name="T83" fmla="*/ 19 h 1629"/>
                <a:gd name="T84" fmla="*/ 3 w 1025"/>
                <a:gd name="T85" fmla="*/ 19 h 1629"/>
                <a:gd name="T86" fmla="*/ 3 w 1025"/>
                <a:gd name="T87" fmla="*/ 19 h 1629"/>
                <a:gd name="T88" fmla="*/ 3 w 1025"/>
                <a:gd name="T89" fmla="*/ 19 h 1629"/>
                <a:gd name="T90" fmla="*/ 0 w 1025"/>
                <a:gd name="T91" fmla="*/ 19 h 1629"/>
                <a:gd name="T92" fmla="*/ 0 w 1025"/>
                <a:gd name="T93" fmla="*/ 20 h 1629"/>
                <a:gd name="T94" fmla="*/ 3 w 1025"/>
                <a:gd name="T95" fmla="*/ 20 h 1629"/>
                <a:gd name="T96" fmla="*/ 3 w 1025"/>
                <a:gd name="T97" fmla="*/ 20 h 1629"/>
                <a:gd name="T98" fmla="*/ 3 w 1025"/>
                <a:gd name="T99" fmla="*/ 20 h 1629"/>
                <a:gd name="T100" fmla="*/ 3 w 1025"/>
                <a:gd name="T101" fmla="*/ 20 h 1629"/>
                <a:gd name="T102" fmla="*/ 3 w 1025"/>
                <a:gd name="T103" fmla="*/ 20 h 1629"/>
                <a:gd name="T104" fmla="*/ 3 w 1025"/>
                <a:gd name="T105" fmla="*/ 20 h 1629"/>
                <a:gd name="T106" fmla="*/ 3 w 1025"/>
                <a:gd name="T107" fmla="*/ 19 h 1629"/>
                <a:gd name="T108" fmla="*/ 3 w 1025"/>
                <a:gd name="T109" fmla="*/ 19 h 1629"/>
                <a:gd name="T110" fmla="*/ 3 w 1025"/>
                <a:gd name="T111" fmla="*/ 19 h 1629"/>
                <a:gd name="T112" fmla="*/ 3 w 1025"/>
                <a:gd name="T113" fmla="*/ 18 h 1629"/>
                <a:gd name="T114" fmla="*/ 3 w 1025"/>
                <a:gd name="T115" fmla="*/ 18 h 1629"/>
                <a:gd name="T116" fmla="*/ 3 w 1025"/>
                <a:gd name="T117" fmla="*/ 17 h 1629"/>
                <a:gd name="T118" fmla="*/ 3 w 1025"/>
                <a:gd name="T119" fmla="*/ 9 h 16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5"/>
                <a:gd name="T181" fmla="*/ 0 h 1629"/>
                <a:gd name="T182" fmla="*/ 1025 w 1025"/>
                <a:gd name="T183" fmla="*/ 1629 h 16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5" h="1629">
                  <a:moveTo>
                    <a:pt x="1025" y="767"/>
                  </a:moveTo>
                  <a:lnTo>
                    <a:pt x="733" y="602"/>
                  </a:lnTo>
                  <a:lnTo>
                    <a:pt x="412" y="32"/>
                  </a:lnTo>
                  <a:lnTo>
                    <a:pt x="397" y="22"/>
                  </a:lnTo>
                  <a:lnTo>
                    <a:pt x="375" y="10"/>
                  </a:lnTo>
                  <a:lnTo>
                    <a:pt x="349" y="5"/>
                  </a:lnTo>
                  <a:lnTo>
                    <a:pt x="315" y="0"/>
                  </a:lnTo>
                  <a:lnTo>
                    <a:pt x="283" y="5"/>
                  </a:lnTo>
                  <a:lnTo>
                    <a:pt x="254" y="16"/>
                  </a:lnTo>
                  <a:lnTo>
                    <a:pt x="219" y="32"/>
                  </a:lnTo>
                  <a:lnTo>
                    <a:pt x="175" y="54"/>
                  </a:lnTo>
                  <a:lnTo>
                    <a:pt x="138" y="79"/>
                  </a:lnTo>
                  <a:lnTo>
                    <a:pt x="107" y="101"/>
                  </a:lnTo>
                  <a:lnTo>
                    <a:pt x="83" y="124"/>
                  </a:lnTo>
                  <a:lnTo>
                    <a:pt x="60" y="151"/>
                  </a:lnTo>
                  <a:lnTo>
                    <a:pt x="33" y="191"/>
                  </a:lnTo>
                  <a:lnTo>
                    <a:pt x="17" y="221"/>
                  </a:lnTo>
                  <a:lnTo>
                    <a:pt x="3" y="262"/>
                  </a:lnTo>
                  <a:lnTo>
                    <a:pt x="0" y="309"/>
                  </a:lnTo>
                  <a:lnTo>
                    <a:pt x="0" y="379"/>
                  </a:lnTo>
                  <a:lnTo>
                    <a:pt x="9" y="460"/>
                  </a:lnTo>
                  <a:lnTo>
                    <a:pt x="24" y="535"/>
                  </a:lnTo>
                  <a:lnTo>
                    <a:pt x="51" y="626"/>
                  </a:lnTo>
                  <a:lnTo>
                    <a:pt x="80" y="703"/>
                  </a:lnTo>
                  <a:lnTo>
                    <a:pt x="104" y="754"/>
                  </a:lnTo>
                  <a:lnTo>
                    <a:pt x="140" y="808"/>
                  </a:lnTo>
                  <a:lnTo>
                    <a:pt x="167" y="845"/>
                  </a:lnTo>
                  <a:lnTo>
                    <a:pt x="197" y="888"/>
                  </a:lnTo>
                  <a:lnTo>
                    <a:pt x="232" y="932"/>
                  </a:lnTo>
                  <a:lnTo>
                    <a:pt x="265" y="958"/>
                  </a:lnTo>
                  <a:lnTo>
                    <a:pt x="400" y="942"/>
                  </a:lnTo>
                  <a:lnTo>
                    <a:pt x="503" y="908"/>
                  </a:lnTo>
                  <a:lnTo>
                    <a:pt x="567" y="927"/>
                  </a:lnTo>
                  <a:lnTo>
                    <a:pt x="718" y="934"/>
                  </a:lnTo>
                  <a:lnTo>
                    <a:pt x="903" y="908"/>
                  </a:lnTo>
                  <a:lnTo>
                    <a:pt x="930" y="968"/>
                  </a:lnTo>
                  <a:lnTo>
                    <a:pt x="930" y="1397"/>
                  </a:lnTo>
                  <a:lnTo>
                    <a:pt x="925" y="1437"/>
                  </a:lnTo>
                  <a:lnTo>
                    <a:pt x="918" y="1463"/>
                  </a:lnTo>
                  <a:lnTo>
                    <a:pt x="907" y="1490"/>
                  </a:lnTo>
                  <a:lnTo>
                    <a:pt x="890" y="1510"/>
                  </a:lnTo>
                  <a:lnTo>
                    <a:pt x="870" y="1528"/>
                  </a:lnTo>
                  <a:lnTo>
                    <a:pt x="847" y="1541"/>
                  </a:lnTo>
                  <a:lnTo>
                    <a:pt x="827" y="1547"/>
                  </a:lnTo>
                  <a:lnTo>
                    <a:pt x="802" y="1551"/>
                  </a:lnTo>
                  <a:lnTo>
                    <a:pt x="107" y="1550"/>
                  </a:lnTo>
                  <a:lnTo>
                    <a:pt x="107" y="1629"/>
                  </a:lnTo>
                  <a:lnTo>
                    <a:pt x="820" y="1627"/>
                  </a:lnTo>
                  <a:lnTo>
                    <a:pt x="857" y="1625"/>
                  </a:lnTo>
                  <a:lnTo>
                    <a:pt x="881" y="1621"/>
                  </a:lnTo>
                  <a:lnTo>
                    <a:pt x="908" y="1614"/>
                  </a:lnTo>
                  <a:lnTo>
                    <a:pt x="931" y="1604"/>
                  </a:lnTo>
                  <a:lnTo>
                    <a:pt x="954" y="1585"/>
                  </a:lnTo>
                  <a:lnTo>
                    <a:pt x="977" y="1555"/>
                  </a:lnTo>
                  <a:lnTo>
                    <a:pt x="992" y="1528"/>
                  </a:lnTo>
                  <a:lnTo>
                    <a:pt x="1006" y="1500"/>
                  </a:lnTo>
                  <a:lnTo>
                    <a:pt x="1015" y="1467"/>
                  </a:lnTo>
                  <a:lnTo>
                    <a:pt x="1022" y="1430"/>
                  </a:lnTo>
                  <a:lnTo>
                    <a:pt x="1025" y="1387"/>
                  </a:lnTo>
                  <a:lnTo>
                    <a:pt x="1025" y="767"/>
                  </a:lnTo>
                  <a:close/>
                </a:path>
              </a:pathLst>
            </a:custGeom>
            <a:solidFill>
              <a:srgbClr val="008000"/>
            </a:solidFill>
            <a:ln w="4763">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9" name="Group 654">
              <a:extLst>
                <a:ext uri="{FF2B5EF4-FFF2-40B4-BE49-F238E27FC236}">
                  <a16:creationId xmlns:a16="http://schemas.microsoft.com/office/drawing/2014/main" id="{0A565504-7645-4B68-BDD1-3CBF0C90EA4B}"/>
                </a:ext>
              </a:extLst>
            </p:cNvPr>
            <p:cNvGrpSpPr>
              <a:grpSpLocks/>
            </p:cNvGrpSpPr>
            <p:nvPr/>
          </p:nvGrpSpPr>
          <p:grpSpPr bwMode="auto">
            <a:xfrm>
              <a:off x="-1008" y="2736"/>
              <a:ext cx="336" cy="984"/>
              <a:chOff x="-1078" y="3029"/>
              <a:chExt cx="519" cy="984"/>
            </a:xfrm>
          </p:grpSpPr>
          <p:sp>
            <p:nvSpPr>
              <p:cNvPr id="20" name="Freeform 655">
                <a:extLst>
                  <a:ext uri="{FF2B5EF4-FFF2-40B4-BE49-F238E27FC236}">
                    <a16:creationId xmlns:a16="http://schemas.microsoft.com/office/drawing/2014/main" id="{5C8449A5-0558-49AA-944A-0F71035A4A14}"/>
                  </a:ext>
                </a:extLst>
              </p:cNvPr>
              <p:cNvSpPr>
                <a:spLocks/>
              </p:cNvSpPr>
              <p:nvPr/>
            </p:nvSpPr>
            <p:spPr bwMode="auto">
              <a:xfrm>
                <a:off x="-1078" y="3029"/>
                <a:ext cx="519" cy="984"/>
              </a:xfrm>
              <a:custGeom>
                <a:avLst/>
                <a:gdLst>
                  <a:gd name="T0" fmla="*/ 8 w 1559"/>
                  <a:gd name="T1" fmla="*/ 3 h 2952"/>
                  <a:gd name="T2" fmla="*/ 8 w 1559"/>
                  <a:gd name="T3" fmla="*/ 2 h 2952"/>
                  <a:gd name="T4" fmla="*/ 9 w 1559"/>
                  <a:gd name="T5" fmla="*/ 3 h 2952"/>
                  <a:gd name="T6" fmla="*/ 9 w 1559"/>
                  <a:gd name="T7" fmla="*/ 0 h 2952"/>
                  <a:gd name="T8" fmla="*/ 10 w 1559"/>
                  <a:gd name="T9" fmla="*/ 2 h 2952"/>
                  <a:gd name="T10" fmla="*/ 11 w 1559"/>
                  <a:gd name="T11" fmla="*/ 1 h 2952"/>
                  <a:gd name="T12" fmla="*/ 12 w 1559"/>
                  <a:gd name="T13" fmla="*/ 0 h 2952"/>
                  <a:gd name="T14" fmla="*/ 12 w 1559"/>
                  <a:gd name="T15" fmla="*/ 1 h 2952"/>
                  <a:gd name="T16" fmla="*/ 13 w 1559"/>
                  <a:gd name="T17" fmla="*/ 1 h 2952"/>
                  <a:gd name="T18" fmla="*/ 13 w 1559"/>
                  <a:gd name="T19" fmla="*/ 2 h 2952"/>
                  <a:gd name="T20" fmla="*/ 13 w 1559"/>
                  <a:gd name="T21" fmla="*/ 3 h 2952"/>
                  <a:gd name="T22" fmla="*/ 15 w 1559"/>
                  <a:gd name="T23" fmla="*/ 1 h 2952"/>
                  <a:gd name="T24" fmla="*/ 14 w 1559"/>
                  <a:gd name="T25" fmla="*/ 3 h 2952"/>
                  <a:gd name="T26" fmla="*/ 15 w 1559"/>
                  <a:gd name="T27" fmla="*/ 2 h 2952"/>
                  <a:gd name="T28" fmla="*/ 15 w 1559"/>
                  <a:gd name="T29" fmla="*/ 3 h 2952"/>
                  <a:gd name="T30" fmla="*/ 15 w 1559"/>
                  <a:gd name="T31" fmla="*/ 4 h 2952"/>
                  <a:gd name="T32" fmla="*/ 15 w 1559"/>
                  <a:gd name="T33" fmla="*/ 5 h 2952"/>
                  <a:gd name="T34" fmla="*/ 16 w 1559"/>
                  <a:gd name="T35" fmla="*/ 7 h 2952"/>
                  <a:gd name="T36" fmla="*/ 17 w 1559"/>
                  <a:gd name="T37" fmla="*/ 10 h 2952"/>
                  <a:gd name="T38" fmla="*/ 17 w 1559"/>
                  <a:gd name="T39" fmla="*/ 10 h 2952"/>
                  <a:gd name="T40" fmla="*/ 14 w 1559"/>
                  <a:gd name="T41" fmla="*/ 12 h 2952"/>
                  <a:gd name="T42" fmla="*/ 13 w 1559"/>
                  <a:gd name="T43" fmla="*/ 15 h 2952"/>
                  <a:gd name="T44" fmla="*/ 10 w 1559"/>
                  <a:gd name="T45" fmla="*/ 14 h 2952"/>
                  <a:gd name="T46" fmla="*/ 9 w 1559"/>
                  <a:gd name="T47" fmla="*/ 19 h 2952"/>
                  <a:gd name="T48" fmla="*/ 12 w 1559"/>
                  <a:gd name="T49" fmla="*/ 21 h 2952"/>
                  <a:gd name="T50" fmla="*/ 15 w 1559"/>
                  <a:gd name="T51" fmla="*/ 21 h 2952"/>
                  <a:gd name="T52" fmla="*/ 16 w 1559"/>
                  <a:gd name="T53" fmla="*/ 21 h 2952"/>
                  <a:gd name="T54" fmla="*/ 18 w 1559"/>
                  <a:gd name="T55" fmla="*/ 21 h 2952"/>
                  <a:gd name="T56" fmla="*/ 18 w 1559"/>
                  <a:gd name="T57" fmla="*/ 22 h 2952"/>
                  <a:gd name="T58" fmla="*/ 19 w 1559"/>
                  <a:gd name="T59" fmla="*/ 23 h 2952"/>
                  <a:gd name="T60" fmla="*/ 19 w 1559"/>
                  <a:gd name="T61" fmla="*/ 23 h 2952"/>
                  <a:gd name="T62" fmla="*/ 19 w 1559"/>
                  <a:gd name="T63" fmla="*/ 24 h 2952"/>
                  <a:gd name="T64" fmla="*/ 18 w 1559"/>
                  <a:gd name="T65" fmla="*/ 25 h 2952"/>
                  <a:gd name="T66" fmla="*/ 18 w 1559"/>
                  <a:gd name="T67" fmla="*/ 26 h 2952"/>
                  <a:gd name="T68" fmla="*/ 16 w 1559"/>
                  <a:gd name="T69" fmla="*/ 25 h 2952"/>
                  <a:gd name="T70" fmla="*/ 12 w 1559"/>
                  <a:gd name="T71" fmla="*/ 24 h 2952"/>
                  <a:gd name="T72" fmla="*/ 9 w 1559"/>
                  <a:gd name="T73" fmla="*/ 23 h 2952"/>
                  <a:gd name="T74" fmla="*/ 8 w 1559"/>
                  <a:gd name="T75" fmla="*/ 22 h 2952"/>
                  <a:gd name="T76" fmla="*/ 9 w 1559"/>
                  <a:gd name="T77" fmla="*/ 23 h 2952"/>
                  <a:gd name="T78" fmla="*/ 10 w 1559"/>
                  <a:gd name="T79" fmla="*/ 24 h 2952"/>
                  <a:gd name="T80" fmla="*/ 12 w 1559"/>
                  <a:gd name="T81" fmla="*/ 25 h 2952"/>
                  <a:gd name="T82" fmla="*/ 12 w 1559"/>
                  <a:gd name="T83" fmla="*/ 26 h 2952"/>
                  <a:gd name="T84" fmla="*/ 9 w 1559"/>
                  <a:gd name="T85" fmla="*/ 28 h 2952"/>
                  <a:gd name="T86" fmla="*/ 6 w 1559"/>
                  <a:gd name="T87" fmla="*/ 30 h 2952"/>
                  <a:gd name="T88" fmla="*/ 5 w 1559"/>
                  <a:gd name="T89" fmla="*/ 33 h 2952"/>
                  <a:gd name="T90" fmla="*/ 7 w 1559"/>
                  <a:gd name="T91" fmla="*/ 36 h 2952"/>
                  <a:gd name="T92" fmla="*/ 4 w 1559"/>
                  <a:gd name="T93" fmla="*/ 36 h 2952"/>
                  <a:gd name="T94" fmla="*/ 2 w 1559"/>
                  <a:gd name="T95" fmla="*/ 36 h 2952"/>
                  <a:gd name="T96" fmla="*/ 2 w 1559"/>
                  <a:gd name="T97" fmla="*/ 32 h 2952"/>
                  <a:gd name="T98" fmla="*/ 1 w 1559"/>
                  <a:gd name="T99" fmla="*/ 30 h 2952"/>
                  <a:gd name="T100" fmla="*/ 2 w 1559"/>
                  <a:gd name="T101" fmla="*/ 29 h 2952"/>
                  <a:gd name="T102" fmla="*/ 5 w 1559"/>
                  <a:gd name="T103" fmla="*/ 28 h 2952"/>
                  <a:gd name="T104" fmla="*/ 6 w 1559"/>
                  <a:gd name="T105" fmla="*/ 26 h 2952"/>
                  <a:gd name="T106" fmla="*/ 1 w 1559"/>
                  <a:gd name="T107" fmla="*/ 25 h 2952"/>
                  <a:gd name="T108" fmla="*/ 0 w 1559"/>
                  <a:gd name="T109" fmla="*/ 25 h 2952"/>
                  <a:gd name="T110" fmla="*/ 0 w 1559"/>
                  <a:gd name="T111" fmla="*/ 23 h 2952"/>
                  <a:gd name="T112" fmla="*/ 0 w 1559"/>
                  <a:gd name="T113" fmla="*/ 21 h 2952"/>
                  <a:gd name="T114" fmla="*/ 3 w 1559"/>
                  <a:gd name="T115" fmla="*/ 15 h 2952"/>
                  <a:gd name="T116" fmla="*/ 5 w 1559"/>
                  <a:gd name="T117" fmla="*/ 11 h 2952"/>
                  <a:gd name="T118" fmla="*/ 7 w 1559"/>
                  <a:gd name="T119" fmla="*/ 8 h 29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9"/>
                  <a:gd name="T181" fmla="*/ 0 h 2952"/>
                  <a:gd name="T182" fmla="*/ 1559 w 1559"/>
                  <a:gd name="T183" fmla="*/ 2952 h 29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9" h="2952">
                    <a:moveTo>
                      <a:pt x="533" y="631"/>
                    </a:moveTo>
                    <a:lnTo>
                      <a:pt x="575" y="498"/>
                    </a:lnTo>
                    <a:lnTo>
                      <a:pt x="610" y="340"/>
                    </a:lnTo>
                    <a:lnTo>
                      <a:pt x="627" y="203"/>
                    </a:lnTo>
                    <a:lnTo>
                      <a:pt x="592" y="126"/>
                    </a:lnTo>
                    <a:lnTo>
                      <a:pt x="556" y="89"/>
                    </a:lnTo>
                    <a:lnTo>
                      <a:pt x="610" y="132"/>
                    </a:lnTo>
                    <a:lnTo>
                      <a:pt x="651" y="199"/>
                    </a:lnTo>
                    <a:lnTo>
                      <a:pt x="619" y="47"/>
                    </a:lnTo>
                    <a:lnTo>
                      <a:pt x="647" y="119"/>
                    </a:lnTo>
                    <a:lnTo>
                      <a:pt x="707" y="213"/>
                    </a:lnTo>
                    <a:lnTo>
                      <a:pt x="734" y="224"/>
                    </a:lnTo>
                    <a:lnTo>
                      <a:pt x="715" y="143"/>
                    </a:lnTo>
                    <a:lnTo>
                      <a:pt x="730" y="153"/>
                    </a:lnTo>
                    <a:lnTo>
                      <a:pt x="737" y="85"/>
                    </a:lnTo>
                    <a:lnTo>
                      <a:pt x="717" y="12"/>
                    </a:lnTo>
                    <a:lnTo>
                      <a:pt x="811" y="205"/>
                    </a:lnTo>
                    <a:lnTo>
                      <a:pt x="818" y="173"/>
                    </a:lnTo>
                    <a:lnTo>
                      <a:pt x="831" y="196"/>
                    </a:lnTo>
                    <a:lnTo>
                      <a:pt x="835" y="166"/>
                    </a:lnTo>
                    <a:lnTo>
                      <a:pt x="815" y="118"/>
                    </a:lnTo>
                    <a:lnTo>
                      <a:pt x="819" y="25"/>
                    </a:lnTo>
                    <a:lnTo>
                      <a:pt x="852" y="205"/>
                    </a:lnTo>
                    <a:lnTo>
                      <a:pt x="869" y="42"/>
                    </a:lnTo>
                    <a:lnTo>
                      <a:pt x="869" y="169"/>
                    </a:lnTo>
                    <a:lnTo>
                      <a:pt x="886" y="200"/>
                    </a:lnTo>
                    <a:lnTo>
                      <a:pt x="913" y="58"/>
                    </a:lnTo>
                    <a:lnTo>
                      <a:pt x="973" y="0"/>
                    </a:lnTo>
                    <a:lnTo>
                      <a:pt x="933" y="58"/>
                    </a:lnTo>
                    <a:lnTo>
                      <a:pt x="909" y="170"/>
                    </a:lnTo>
                    <a:lnTo>
                      <a:pt x="918" y="190"/>
                    </a:lnTo>
                    <a:lnTo>
                      <a:pt x="959" y="111"/>
                    </a:lnTo>
                    <a:lnTo>
                      <a:pt x="930" y="179"/>
                    </a:lnTo>
                    <a:lnTo>
                      <a:pt x="930" y="209"/>
                    </a:lnTo>
                    <a:lnTo>
                      <a:pt x="1019" y="42"/>
                    </a:lnTo>
                    <a:lnTo>
                      <a:pt x="1020" y="71"/>
                    </a:lnTo>
                    <a:lnTo>
                      <a:pt x="980" y="166"/>
                    </a:lnTo>
                    <a:lnTo>
                      <a:pt x="980" y="224"/>
                    </a:lnTo>
                    <a:lnTo>
                      <a:pt x="994" y="233"/>
                    </a:lnTo>
                    <a:lnTo>
                      <a:pt x="1014" y="128"/>
                    </a:lnTo>
                    <a:lnTo>
                      <a:pt x="1053" y="55"/>
                    </a:lnTo>
                    <a:lnTo>
                      <a:pt x="1020" y="136"/>
                    </a:lnTo>
                    <a:lnTo>
                      <a:pt x="1029" y="246"/>
                    </a:lnTo>
                    <a:lnTo>
                      <a:pt x="1050" y="239"/>
                    </a:lnTo>
                    <a:lnTo>
                      <a:pt x="1091" y="96"/>
                    </a:lnTo>
                    <a:lnTo>
                      <a:pt x="1061" y="250"/>
                    </a:lnTo>
                    <a:lnTo>
                      <a:pt x="1130" y="126"/>
                    </a:lnTo>
                    <a:lnTo>
                      <a:pt x="1185" y="85"/>
                    </a:lnTo>
                    <a:lnTo>
                      <a:pt x="1140" y="145"/>
                    </a:lnTo>
                    <a:lnTo>
                      <a:pt x="1108" y="209"/>
                    </a:lnTo>
                    <a:lnTo>
                      <a:pt x="1161" y="187"/>
                    </a:lnTo>
                    <a:lnTo>
                      <a:pt x="1095" y="234"/>
                    </a:lnTo>
                    <a:lnTo>
                      <a:pt x="1084" y="284"/>
                    </a:lnTo>
                    <a:lnTo>
                      <a:pt x="1105" y="293"/>
                    </a:lnTo>
                    <a:lnTo>
                      <a:pt x="1169" y="192"/>
                    </a:lnTo>
                    <a:lnTo>
                      <a:pt x="1249" y="132"/>
                    </a:lnTo>
                    <a:lnTo>
                      <a:pt x="1144" y="267"/>
                    </a:lnTo>
                    <a:lnTo>
                      <a:pt x="1195" y="224"/>
                    </a:lnTo>
                    <a:lnTo>
                      <a:pt x="1463" y="182"/>
                    </a:lnTo>
                    <a:lnTo>
                      <a:pt x="1181" y="247"/>
                    </a:lnTo>
                    <a:lnTo>
                      <a:pt x="1152" y="294"/>
                    </a:lnTo>
                    <a:lnTo>
                      <a:pt x="1181" y="286"/>
                    </a:lnTo>
                    <a:lnTo>
                      <a:pt x="1262" y="243"/>
                    </a:lnTo>
                    <a:lnTo>
                      <a:pt x="1198" y="307"/>
                    </a:lnTo>
                    <a:lnTo>
                      <a:pt x="1147" y="337"/>
                    </a:lnTo>
                    <a:lnTo>
                      <a:pt x="1147" y="375"/>
                    </a:lnTo>
                    <a:lnTo>
                      <a:pt x="1161" y="405"/>
                    </a:lnTo>
                    <a:lnTo>
                      <a:pt x="1189" y="438"/>
                    </a:lnTo>
                    <a:lnTo>
                      <a:pt x="1224" y="485"/>
                    </a:lnTo>
                    <a:lnTo>
                      <a:pt x="1253" y="525"/>
                    </a:lnTo>
                    <a:lnTo>
                      <a:pt x="1283" y="566"/>
                    </a:lnTo>
                    <a:lnTo>
                      <a:pt x="1310" y="606"/>
                    </a:lnTo>
                    <a:lnTo>
                      <a:pt x="1329" y="637"/>
                    </a:lnTo>
                    <a:lnTo>
                      <a:pt x="1360" y="691"/>
                    </a:lnTo>
                    <a:lnTo>
                      <a:pt x="1393" y="754"/>
                    </a:lnTo>
                    <a:lnTo>
                      <a:pt x="1417" y="808"/>
                    </a:lnTo>
                    <a:lnTo>
                      <a:pt x="1416" y="819"/>
                    </a:lnTo>
                    <a:lnTo>
                      <a:pt x="1410" y="832"/>
                    </a:lnTo>
                    <a:lnTo>
                      <a:pt x="1401" y="840"/>
                    </a:lnTo>
                    <a:lnTo>
                      <a:pt x="1389" y="845"/>
                    </a:lnTo>
                    <a:lnTo>
                      <a:pt x="1370" y="848"/>
                    </a:lnTo>
                    <a:lnTo>
                      <a:pt x="1177" y="831"/>
                    </a:lnTo>
                    <a:lnTo>
                      <a:pt x="1162" y="870"/>
                    </a:lnTo>
                    <a:lnTo>
                      <a:pt x="1135" y="1007"/>
                    </a:lnTo>
                    <a:lnTo>
                      <a:pt x="1117" y="1104"/>
                    </a:lnTo>
                    <a:lnTo>
                      <a:pt x="1093" y="1183"/>
                    </a:lnTo>
                    <a:lnTo>
                      <a:pt x="1080" y="1190"/>
                    </a:lnTo>
                    <a:lnTo>
                      <a:pt x="1063" y="1195"/>
                    </a:lnTo>
                    <a:lnTo>
                      <a:pt x="1044" y="1198"/>
                    </a:lnTo>
                    <a:lnTo>
                      <a:pt x="980" y="1196"/>
                    </a:lnTo>
                    <a:lnTo>
                      <a:pt x="828" y="1134"/>
                    </a:lnTo>
                    <a:lnTo>
                      <a:pt x="814" y="1159"/>
                    </a:lnTo>
                    <a:lnTo>
                      <a:pt x="789" y="1256"/>
                    </a:lnTo>
                    <a:lnTo>
                      <a:pt x="771" y="1331"/>
                    </a:lnTo>
                    <a:lnTo>
                      <a:pt x="748" y="1432"/>
                    </a:lnTo>
                    <a:lnTo>
                      <a:pt x="743" y="1499"/>
                    </a:lnTo>
                    <a:lnTo>
                      <a:pt x="775" y="1543"/>
                    </a:lnTo>
                    <a:lnTo>
                      <a:pt x="817" y="1597"/>
                    </a:lnTo>
                    <a:lnTo>
                      <a:pt x="868" y="1670"/>
                    </a:lnTo>
                    <a:lnTo>
                      <a:pt x="945" y="1688"/>
                    </a:lnTo>
                    <a:lnTo>
                      <a:pt x="1004" y="1701"/>
                    </a:lnTo>
                    <a:lnTo>
                      <a:pt x="1090" y="1717"/>
                    </a:lnTo>
                    <a:lnTo>
                      <a:pt x="1138" y="1725"/>
                    </a:lnTo>
                    <a:lnTo>
                      <a:pt x="1181" y="1728"/>
                    </a:lnTo>
                    <a:lnTo>
                      <a:pt x="1215" y="1733"/>
                    </a:lnTo>
                    <a:lnTo>
                      <a:pt x="1245" y="1733"/>
                    </a:lnTo>
                    <a:lnTo>
                      <a:pt x="1283" y="1728"/>
                    </a:lnTo>
                    <a:lnTo>
                      <a:pt x="1336" y="1725"/>
                    </a:lnTo>
                    <a:lnTo>
                      <a:pt x="1396" y="1693"/>
                    </a:lnTo>
                    <a:lnTo>
                      <a:pt x="1413" y="1686"/>
                    </a:lnTo>
                    <a:lnTo>
                      <a:pt x="1429" y="1687"/>
                    </a:lnTo>
                    <a:lnTo>
                      <a:pt x="1441" y="1694"/>
                    </a:lnTo>
                    <a:lnTo>
                      <a:pt x="1457" y="1711"/>
                    </a:lnTo>
                    <a:lnTo>
                      <a:pt x="1463" y="1724"/>
                    </a:lnTo>
                    <a:lnTo>
                      <a:pt x="1467" y="1747"/>
                    </a:lnTo>
                    <a:lnTo>
                      <a:pt x="1470" y="1772"/>
                    </a:lnTo>
                    <a:lnTo>
                      <a:pt x="1488" y="1781"/>
                    </a:lnTo>
                    <a:lnTo>
                      <a:pt x="1515" y="1797"/>
                    </a:lnTo>
                    <a:lnTo>
                      <a:pt x="1535" y="1811"/>
                    </a:lnTo>
                    <a:lnTo>
                      <a:pt x="1559" y="1831"/>
                    </a:lnTo>
                    <a:lnTo>
                      <a:pt x="1557" y="1845"/>
                    </a:lnTo>
                    <a:lnTo>
                      <a:pt x="1551" y="1865"/>
                    </a:lnTo>
                    <a:lnTo>
                      <a:pt x="1540" y="1878"/>
                    </a:lnTo>
                    <a:lnTo>
                      <a:pt x="1524" y="1890"/>
                    </a:lnTo>
                    <a:lnTo>
                      <a:pt x="1531" y="1903"/>
                    </a:lnTo>
                    <a:lnTo>
                      <a:pt x="1538" y="1920"/>
                    </a:lnTo>
                    <a:lnTo>
                      <a:pt x="1545" y="1943"/>
                    </a:lnTo>
                    <a:lnTo>
                      <a:pt x="1544" y="1960"/>
                    </a:lnTo>
                    <a:lnTo>
                      <a:pt x="1538" y="1982"/>
                    </a:lnTo>
                    <a:lnTo>
                      <a:pt x="1524" y="1993"/>
                    </a:lnTo>
                    <a:lnTo>
                      <a:pt x="1493" y="2013"/>
                    </a:lnTo>
                    <a:lnTo>
                      <a:pt x="1497" y="2041"/>
                    </a:lnTo>
                    <a:lnTo>
                      <a:pt x="1497" y="2058"/>
                    </a:lnTo>
                    <a:lnTo>
                      <a:pt x="1493" y="2070"/>
                    </a:lnTo>
                    <a:lnTo>
                      <a:pt x="1485" y="2078"/>
                    </a:lnTo>
                    <a:lnTo>
                      <a:pt x="1473" y="2084"/>
                    </a:lnTo>
                    <a:lnTo>
                      <a:pt x="1460" y="2081"/>
                    </a:lnTo>
                    <a:lnTo>
                      <a:pt x="1434" y="2071"/>
                    </a:lnTo>
                    <a:lnTo>
                      <a:pt x="1367" y="2046"/>
                    </a:lnTo>
                    <a:lnTo>
                      <a:pt x="1285" y="2013"/>
                    </a:lnTo>
                    <a:lnTo>
                      <a:pt x="1169" y="1980"/>
                    </a:lnTo>
                    <a:lnTo>
                      <a:pt x="1151" y="1980"/>
                    </a:lnTo>
                    <a:lnTo>
                      <a:pt x="1084" y="1963"/>
                    </a:lnTo>
                    <a:lnTo>
                      <a:pt x="952" y="1927"/>
                    </a:lnTo>
                    <a:lnTo>
                      <a:pt x="842" y="1913"/>
                    </a:lnTo>
                    <a:lnTo>
                      <a:pt x="817" y="1916"/>
                    </a:lnTo>
                    <a:lnTo>
                      <a:pt x="760" y="1920"/>
                    </a:lnTo>
                    <a:lnTo>
                      <a:pt x="731" y="1895"/>
                    </a:lnTo>
                    <a:lnTo>
                      <a:pt x="711" y="1878"/>
                    </a:lnTo>
                    <a:lnTo>
                      <a:pt x="698" y="1863"/>
                    </a:lnTo>
                    <a:lnTo>
                      <a:pt x="690" y="1845"/>
                    </a:lnTo>
                    <a:lnTo>
                      <a:pt x="677" y="1822"/>
                    </a:lnTo>
                    <a:lnTo>
                      <a:pt x="612" y="1733"/>
                    </a:lnTo>
                    <a:lnTo>
                      <a:pt x="671" y="1812"/>
                    </a:lnTo>
                    <a:lnTo>
                      <a:pt x="693" y="1844"/>
                    </a:lnTo>
                    <a:lnTo>
                      <a:pt x="701" y="1869"/>
                    </a:lnTo>
                    <a:lnTo>
                      <a:pt x="755" y="1916"/>
                    </a:lnTo>
                    <a:lnTo>
                      <a:pt x="782" y="1922"/>
                    </a:lnTo>
                    <a:lnTo>
                      <a:pt x="819" y="1915"/>
                    </a:lnTo>
                    <a:lnTo>
                      <a:pt x="845" y="1916"/>
                    </a:lnTo>
                    <a:lnTo>
                      <a:pt x="892" y="1935"/>
                    </a:lnTo>
                    <a:lnTo>
                      <a:pt x="918" y="1956"/>
                    </a:lnTo>
                    <a:lnTo>
                      <a:pt x="942" y="1976"/>
                    </a:lnTo>
                    <a:lnTo>
                      <a:pt x="966" y="2006"/>
                    </a:lnTo>
                    <a:lnTo>
                      <a:pt x="976" y="2024"/>
                    </a:lnTo>
                    <a:lnTo>
                      <a:pt x="973" y="2043"/>
                    </a:lnTo>
                    <a:lnTo>
                      <a:pt x="957" y="2068"/>
                    </a:lnTo>
                    <a:lnTo>
                      <a:pt x="937" y="2097"/>
                    </a:lnTo>
                    <a:lnTo>
                      <a:pt x="898" y="2139"/>
                    </a:lnTo>
                    <a:lnTo>
                      <a:pt x="839" y="2198"/>
                    </a:lnTo>
                    <a:lnTo>
                      <a:pt x="801" y="2240"/>
                    </a:lnTo>
                    <a:lnTo>
                      <a:pt x="720" y="2292"/>
                    </a:lnTo>
                    <a:lnTo>
                      <a:pt x="600" y="2361"/>
                    </a:lnTo>
                    <a:lnTo>
                      <a:pt x="516" y="2406"/>
                    </a:lnTo>
                    <a:lnTo>
                      <a:pt x="495" y="2430"/>
                    </a:lnTo>
                    <a:lnTo>
                      <a:pt x="471" y="2455"/>
                    </a:lnTo>
                    <a:lnTo>
                      <a:pt x="427" y="2489"/>
                    </a:lnTo>
                    <a:lnTo>
                      <a:pt x="417" y="2538"/>
                    </a:lnTo>
                    <a:lnTo>
                      <a:pt x="417" y="2629"/>
                    </a:lnTo>
                    <a:lnTo>
                      <a:pt x="425" y="2704"/>
                    </a:lnTo>
                    <a:lnTo>
                      <a:pt x="439" y="2756"/>
                    </a:lnTo>
                    <a:lnTo>
                      <a:pt x="515" y="2854"/>
                    </a:lnTo>
                    <a:lnTo>
                      <a:pt x="560" y="2896"/>
                    </a:lnTo>
                    <a:lnTo>
                      <a:pt x="565" y="2909"/>
                    </a:lnTo>
                    <a:lnTo>
                      <a:pt x="562" y="2923"/>
                    </a:lnTo>
                    <a:lnTo>
                      <a:pt x="478" y="2952"/>
                    </a:lnTo>
                    <a:lnTo>
                      <a:pt x="387" y="2940"/>
                    </a:lnTo>
                    <a:lnTo>
                      <a:pt x="338" y="2938"/>
                    </a:lnTo>
                    <a:lnTo>
                      <a:pt x="291" y="2945"/>
                    </a:lnTo>
                    <a:lnTo>
                      <a:pt x="246" y="2945"/>
                    </a:lnTo>
                    <a:lnTo>
                      <a:pt x="199" y="2936"/>
                    </a:lnTo>
                    <a:lnTo>
                      <a:pt x="193" y="2929"/>
                    </a:lnTo>
                    <a:lnTo>
                      <a:pt x="186" y="2915"/>
                    </a:lnTo>
                    <a:lnTo>
                      <a:pt x="192" y="2760"/>
                    </a:lnTo>
                    <a:lnTo>
                      <a:pt x="215" y="2603"/>
                    </a:lnTo>
                    <a:lnTo>
                      <a:pt x="196" y="2553"/>
                    </a:lnTo>
                    <a:lnTo>
                      <a:pt x="165" y="2507"/>
                    </a:lnTo>
                    <a:lnTo>
                      <a:pt x="152" y="2494"/>
                    </a:lnTo>
                    <a:lnTo>
                      <a:pt x="126" y="2470"/>
                    </a:lnTo>
                    <a:lnTo>
                      <a:pt x="109" y="2455"/>
                    </a:lnTo>
                    <a:lnTo>
                      <a:pt x="106" y="2438"/>
                    </a:lnTo>
                    <a:lnTo>
                      <a:pt x="109" y="2424"/>
                    </a:lnTo>
                    <a:lnTo>
                      <a:pt x="132" y="2396"/>
                    </a:lnTo>
                    <a:lnTo>
                      <a:pt x="165" y="2366"/>
                    </a:lnTo>
                    <a:lnTo>
                      <a:pt x="193" y="2344"/>
                    </a:lnTo>
                    <a:lnTo>
                      <a:pt x="233" y="2343"/>
                    </a:lnTo>
                    <a:lnTo>
                      <a:pt x="269" y="2346"/>
                    </a:lnTo>
                    <a:lnTo>
                      <a:pt x="424" y="2243"/>
                    </a:lnTo>
                    <a:lnTo>
                      <a:pt x="542" y="2167"/>
                    </a:lnTo>
                    <a:lnTo>
                      <a:pt x="649" y="2104"/>
                    </a:lnTo>
                    <a:lnTo>
                      <a:pt x="614" y="2110"/>
                    </a:lnTo>
                    <a:lnTo>
                      <a:pt x="511" y="2080"/>
                    </a:lnTo>
                    <a:lnTo>
                      <a:pt x="405" y="2073"/>
                    </a:lnTo>
                    <a:lnTo>
                      <a:pt x="260" y="2050"/>
                    </a:lnTo>
                    <a:lnTo>
                      <a:pt x="215" y="2058"/>
                    </a:lnTo>
                    <a:lnTo>
                      <a:pt x="108" y="2046"/>
                    </a:lnTo>
                    <a:lnTo>
                      <a:pt x="84" y="2040"/>
                    </a:lnTo>
                    <a:lnTo>
                      <a:pt x="58" y="2030"/>
                    </a:lnTo>
                    <a:lnTo>
                      <a:pt x="38" y="2017"/>
                    </a:lnTo>
                    <a:lnTo>
                      <a:pt x="25" y="2001"/>
                    </a:lnTo>
                    <a:lnTo>
                      <a:pt x="14" y="1974"/>
                    </a:lnTo>
                    <a:lnTo>
                      <a:pt x="5" y="1937"/>
                    </a:lnTo>
                    <a:lnTo>
                      <a:pt x="1" y="1903"/>
                    </a:lnTo>
                    <a:lnTo>
                      <a:pt x="0" y="1856"/>
                    </a:lnTo>
                    <a:lnTo>
                      <a:pt x="2" y="1818"/>
                    </a:lnTo>
                    <a:lnTo>
                      <a:pt x="7" y="1775"/>
                    </a:lnTo>
                    <a:lnTo>
                      <a:pt x="12" y="1738"/>
                    </a:lnTo>
                    <a:lnTo>
                      <a:pt x="24" y="1710"/>
                    </a:lnTo>
                    <a:lnTo>
                      <a:pt x="61" y="1600"/>
                    </a:lnTo>
                    <a:lnTo>
                      <a:pt x="102" y="1468"/>
                    </a:lnTo>
                    <a:lnTo>
                      <a:pt x="132" y="1380"/>
                    </a:lnTo>
                    <a:lnTo>
                      <a:pt x="209" y="1232"/>
                    </a:lnTo>
                    <a:lnTo>
                      <a:pt x="286" y="1115"/>
                    </a:lnTo>
                    <a:lnTo>
                      <a:pt x="351" y="1027"/>
                    </a:lnTo>
                    <a:lnTo>
                      <a:pt x="394" y="969"/>
                    </a:lnTo>
                    <a:lnTo>
                      <a:pt x="425" y="916"/>
                    </a:lnTo>
                    <a:lnTo>
                      <a:pt x="462" y="870"/>
                    </a:lnTo>
                    <a:lnTo>
                      <a:pt x="471" y="802"/>
                    </a:lnTo>
                    <a:lnTo>
                      <a:pt x="508" y="711"/>
                    </a:lnTo>
                    <a:lnTo>
                      <a:pt x="533" y="631"/>
                    </a:lnTo>
                    <a:close/>
                  </a:path>
                </a:pathLst>
              </a:custGeom>
              <a:solidFill>
                <a:schemeClr val="bg1"/>
              </a:solidFill>
              <a:ln w="4763">
                <a:solidFill>
                  <a:srgbClr val="008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1" name="Group 656">
                <a:extLst>
                  <a:ext uri="{FF2B5EF4-FFF2-40B4-BE49-F238E27FC236}">
                    <a16:creationId xmlns:a16="http://schemas.microsoft.com/office/drawing/2014/main" id="{A7161529-5D61-4607-84F0-D20CFAF88618}"/>
                  </a:ext>
                </a:extLst>
              </p:cNvPr>
              <p:cNvGrpSpPr>
                <a:grpSpLocks/>
              </p:cNvGrpSpPr>
              <p:nvPr/>
            </p:nvGrpSpPr>
            <p:grpSpPr bwMode="auto">
              <a:xfrm>
                <a:off x="-774" y="3150"/>
                <a:ext cx="67" cy="89"/>
                <a:chOff x="-774" y="3150"/>
                <a:chExt cx="67" cy="89"/>
              </a:xfrm>
            </p:grpSpPr>
            <p:sp>
              <p:nvSpPr>
                <p:cNvPr id="22" name="Freeform 657">
                  <a:extLst>
                    <a:ext uri="{FF2B5EF4-FFF2-40B4-BE49-F238E27FC236}">
                      <a16:creationId xmlns:a16="http://schemas.microsoft.com/office/drawing/2014/main" id="{AB3BA28F-092E-4C99-916B-2C0A5002FFFA}"/>
                    </a:ext>
                  </a:extLst>
                </p:cNvPr>
                <p:cNvSpPr>
                  <a:spLocks/>
                </p:cNvSpPr>
                <p:nvPr/>
              </p:nvSpPr>
              <p:spPr bwMode="auto">
                <a:xfrm>
                  <a:off x="-774" y="3150"/>
                  <a:ext cx="67" cy="32"/>
                </a:xfrm>
                <a:custGeom>
                  <a:avLst/>
                  <a:gdLst>
                    <a:gd name="T0" fmla="*/ 0 w 200"/>
                    <a:gd name="T1" fmla="*/ 0 h 97"/>
                    <a:gd name="T2" fmla="*/ 0 w 200"/>
                    <a:gd name="T3" fmla="*/ 0 h 97"/>
                    <a:gd name="T4" fmla="*/ 1 w 200"/>
                    <a:gd name="T5" fmla="*/ 0 h 97"/>
                    <a:gd name="T6" fmla="*/ 1 w 200"/>
                    <a:gd name="T7" fmla="*/ 0 h 97"/>
                    <a:gd name="T8" fmla="*/ 1 w 200"/>
                    <a:gd name="T9" fmla="*/ 0 h 97"/>
                    <a:gd name="T10" fmla="*/ 1 w 200"/>
                    <a:gd name="T11" fmla="*/ 0 h 97"/>
                    <a:gd name="T12" fmla="*/ 1 w 200"/>
                    <a:gd name="T13" fmla="*/ 0 h 97"/>
                    <a:gd name="T14" fmla="*/ 2 w 200"/>
                    <a:gd name="T15" fmla="*/ 0 h 97"/>
                    <a:gd name="T16" fmla="*/ 2 w 200"/>
                    <a:gd name="T17" fmla="*/ 0 h 97"/>
                    <a:gd name="T18" fmla="*/ 2 w 200"/>
                    <a:gd name="T19" fmla="*/ 1 h 97"/>
                    <a:gd name="T20" fmla="*/ 2 w 200"/>
                    <a:gd name="T21" fmla="*/ 1 h 97"/>
                    <a:gd name="T22" fmla="*/ 2 w 200"/>
                    <a:gd name="T23" fmla="*/ 1 h 97"/>
                    <a:gd name="T24" fmla="*/ 2 w 200"/>
                    <a:gd name="T25" fmla="*/ 1 h 97"/>
                    <a:gd name="T26" fmla="*/ 2 w 200"/>
                    <a:gd name="T27" fmla="*/ 1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97"/>
                    <a:gd name="T44" fmla="*/ 200 w 200"/>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97">
                      <a:moveTo>
                        <a:pt x="0" y="32"/>
                      </a:moveTo>
                      <a:lnTo>
                        <a:pt x="24" y="20"/>
                      </a:lnTo>
                      <a:lnTo>
                        <a:pt x="49" y="10"/>
                      </a:lnTo>
                      <a:lnTo>
                        <a:pt x="69" y="5"/>
                      </a:lnTo>
                      <a:lnTo>
                        <a:pt x="87" y="2"/>
                      </a:lnTo>
                      <a:lnTo>
                        <a:pt x="104" y="0"/>
                      </a:lnTo>
                      <a:lnTo>
                        <a:pt x="120" y="5"/>
                      </a:lnTo>
                      <a:lnTo>
                        <a:pt x="127" y="15"/>
                      </a:lnTo>
                      <a:lnTo>
                        <a:pt x="136" y="30"/>
                      </a:lnTo>
                      <a:lnTo>
                        <a:pt x="145" y="46"/>
                      </a:lnTo>
                      <a:lnTo>
                        <a:pt x="157" y="64"/>
                      </a:lnTo>
                      <a:lnTo>
                        <a:pt x="165" y="79"/>
                      </a:lnTo>
                      <a:lnTo>
                        <a:pt x="180" y="92"/>
                      </a:lnTo>
                      <a:lnTo>
                        <a:pt x="200" y="97"/>
                      </a:lnTo>
                    </a:path>
                  </a:pathLst>
                </a:custGeom>
                <a:noFill/>
                <a:ln w="476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 name="Freeform 658">
                  <a:extLst>
                    <a:ext uri="{FF2B5EF4-FFF2-40B4-BE49-F238E27FC236}">
                      <a16:creationId xmlns:a16="http://schemas.microsoft.com/office/drawing/2014/main" id="{881DDD4D-72C1-43AB-AAC4-5717D37B2596}"/>
                    </a:ext>
                  </a:extLst>
                </p:cNvPr>
                <p:cNvSpPr>
                  <a:spLocks/>
                </p:cNvSpPr>
                <p:nvPr/>
              </p:nvSpPr>
              <p:spPr bwMode="auto">
                <a:xfrm>
                  <a:off x="-729" y="3187"/>
                  <a:ext cx="21" cy="52"/>
                </a:xfrm>
                <a:custGeom>
                  <a:avLst/>
                  <a:gdLst>
                    <a:gd name="T0" fmla="*/ 1 w 63"/>
                    <a:gd name="T1" fmla="*/ 0 h 158"/>
                    <a:gd name="T2" fmla="*/ 1 w 63"/>
                    <a:gd name="T3" fmla="*/ 0 h 158"/>
                    <a:gd name="T4" fmla="*/ 0 w 63"/>
                    <a:gd name="T5" fmla="*/ 0 h 158"/>
                    <a:gd name="T6" fmla="*/ 0 w 63"/>
                    <a:gd name="T7" fmla="*/ 1 h 158"/>
                    <a:gd name="T8" fmla="*/ 0 w 63"/>
                    <a:gd name="T9" fmla="*/ 1 h 158"/>
                    <a:gd name="T10" fmla="*/ 0 w 63"/>
                    <a:gd name="T11" fmla="*/ 1 h 158"/>
                    <a:gd name="T12" fmla="*/ 0 w 63"/>
                    <a:gd name="T13" fmla="*/ 1 h 158"/>
                    <a:gd name="T14" fmla="*/ 0 w 63"/>
                    <a:gd name="T15" fmla="*/ 1 h 158"/>
                    <a:gd name="T16" fmla="*/ 0 w 63"/>
                    <a:gd name="T17" fmla="*/ 2 h 158"/>
                    <a:gd name="T18" fmla="*/ 0 w 63"/>
                    <a:gd name="T19" fmla="*/ 2 h 158"/>
                    <a:gd name="T20" fmla="*/ 0 w 63"/>
                    <a:gd name="T21" fmla="*/ 2 h 158"/>
                    <a:gd name="T22" fmla="*/ 0 w 63"/>
                    <a:gd name="T23" fmla="*/ 2 h 158"/>
                    <a:gd name="T24" fmla="*/ 0 w 63"/>
                    <a:gd name="T25" fmla="*/ 1 h 158"/>
                    <a:gd name="T26" fmla="*/ 1 w 63"/>
                    <a:gd name="T27" fmla="*/ 1 h 158"/>
                    <a:gd name="T28" fmla="*/ 1 w 63"/>
                    <a:gd name="T29" fmla="*/ 1 h 158"/>
                    <a:gd name="T30" fmla="*/ 1 w 63"/>
                    <a:gd name="T31" fmla="*/ 1 h 158"/>
                    <a:gd name="T32" fmla="*/ 1 w 63"/>
                    <a:gd name="T33" fmla="*/ 1 h 158"/>
                    <a:gd name="T34" fmla="*/ 1 w 63"/>
                    <a:gd name="T35" fmla="*/ 0 h 158"/>
                    <a:gd name="T36" fmla="*/ 1 w 63"/>
                    <a:gd name="T37" fmla="*/ 0 h 158"/>
                    <a:gd name="T38" fmla="*/ 1 w 63"/>
                    <a:gd name="T39" fmla="*/ 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158"/>
                    <a:gd name="T62" fmla="*/ 63 w 63"/>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158">
                      <a:moveTo>
                        <a:pt x="56" y="0"/>
                      </a:moveTo>
                      <a:lnTo>
                        <a:pt x="43" y="9"/>
                      </a:lnTo>
                      <a:lnTo>
                        <a:pt x="30" y="24"/>
                      </a:lnTo>
                      <a:lnTo>
                        <a:pt x="17" y="43"/>
                      </a:lnTo>
                      <a:lnTo>
                        <a:pt x="9" y="63"/>
                      </a:lnTo>
                      <a:lnTo>
                        <a:pt x="3" y="83"/>
                      </a:lnTo>
                      <a:lnTo>
                        <a:pt x="0" y="104"/>
                      </a:lnTo>
                      <a:lnTo>
                        <a:pt x="0" y="124"/>
                      </a:lnTo>
                      <a:lnTo>
                        <a:pt x="4" y="147"/>
                      </a:lnTo>
                      <a:lnTo>
                        <a:pt x="9" y="158"/>
                      </a:lnTo>
                      <a:lnTo>
                        <a:pt x="20" y="148"/>
                      </a:lnTo>
                      <a:lnTo>
                        <a:pt x="29" y="137"/>
                      </a:lnTo>
                      <a:lnTo>
                        <a:pt x="39" y="122"/>
                      </a:lnTo>
                      <a:lnTo>
                        <a:pt x="46" y="110"/>
                      </a:lnTo>
                      <a:lnTo>
                        <a:pt x="53" y="92"/>
                      </a:lnTo>
                      <a:lnTo>
                        <a:pt x="57" y="75"/>
                      </a:lnTo>
                      <a:lnTo>
                        <a:pt x="61" y="53"/>
                      </a:lnTo>
                      <a:lnTo>
                        <a:pt x="63" y="36"/>
                      </a:lnTo>
                      <a:lnTo>
                        <a:pt x="60" y="16"/>
                      </a:lnTo>
                      <a:lnTo>
                        <a:pt x="56" y="0"/>
                      </a:lnTo>
                      <a:close/>
                    </a:path>
                  </a:pathLst>
                </a:custGeom>
                <a:solidFill>
                  <a:srgbClr val="DFDFFF"/>
                </a:solidFill>
                <a:ln w="4763">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pSp>
      </p:grpSp>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262282" y="205465"/>
            <a:ext cx="4122682" cy="596168"/>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70000" lnSpcReduction="2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marL="457123" indent="-457123"/>
            <a:r>
              <a:rPr lang="en-US" sz="6400" dirty="0"/>
              <a:t>Cyber Threats</a:t>
            </a:r>
          </a:p>
        </p:txBody>
      </p:sp>
      <p:sp>
        <p:nvSpPr>
          <p:cNvPr id="4" name="Rectangle 3">
            <a:extLst>
              <a:ext uri="{FF2B5EF4-FFF2-40B4-BE49-F238E27FC236}">
                <a16:creationId xmlns:a16="http://schemas.microsoft.com/office/drawing/2014/main" id="{080D625D-F59F-4794-8F3D-36D8D5EBE68B}"/>
              </a:ext>
            </a:extLst>
          </p:cNvPr>
          <p:cNvSpPr txBox="1">
            <a:spLocks noChangeArrowheads="1"/>
          </p:cNvSpPr>
          <p:nvPr/>
        </p:nvSpPr>
        <p:spPr>
          <a:xfrm>
            <a:off x="748146" y="1052946"/>
            <a:ext cx="7675418" cy="2971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23" indent="-457123"/>
            <a:endParaRPr lang="en-US" dirty="0"/>
          </a:p>
        </p:txBody>
      </p:sp>
      <p:pic>
        <p:nvPicPr>
          <p:cNvPr id="5" name="Picture 4">
            <a:extLst>
              <a:ext uri="{FF2B5EF4-FFF2-40B4-BE49-F238E27FC236}">
                <a16:creationId xmlns:a16="http://schemas.microsoft.com/office/drawing/2014/main" id="{6C2BF717-15E8-4263-AA09-8BA676CEE579}"/>
              </a:ext>
            </a:extLst>
          </p:cNvPr>
          <p:cNvPicPr>
            <a:picLocks noChangeAspect="1"/>
          </p:cNvPicPr>
          <p:nvPr/>
        </p:nvPicPr>
        <p:blipFill>
          <a:blip r:embed="rId2"/>
          <a:stretch>
            <a:fillRect/>
          </a:stretch>
        </p:blipFill>
        <p:spPr>
          <a:xfrm>
            <a:off x="187036" y="842637"/>
            <a:ext cx="4873635" cy="4234787"/>
          </a:xfrm>
          <a:prstGeom prst="rect">
            <a:avLst/>
          </a:prstGeom>
          <a:ln>
            <a:solidFill>
              <a:srgbClr val="066939"/>
            </a:solidFill>
          </a:ln>
        </p:spPr>
      </p:pic>
      <p:sp>
        <p:nvSpPr>
          <p:cNvPr id="6" name="Title 1">
            <a:extLst>
              <a:ext uri="{FF2B5EF4-FFF2-40B4-BE49-F238E27FC236}">
                <a16:creationId xmlns:a16="http://schemas.microsoft.com/office/drawing/2014/main" id="{B1B35AAD-3E53-4DC1-AFFE-265BFBFA8BE9}"/>
              </a:ext>
            </a:extLst>
          </p:cNvPr>
          <p:cNvSpPr txBox="1">
            <a:spLocks/>
          </p:cNvSpPr>
          <p:nvPr/>
        </p:nvSpPr>
        <p:spPr bwMode="auto">
          <a:xfrm>
            <a:off x="5299364" y="4116743"/>
            <a:ext cx="3740727" cy="868684"/>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47500" lnSpcReduction="2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a:lnSpc>
                <a:spcPct val="170000"/>
              </a:lnSpc>
            </a:pPr>
            <a:r>
              <a:rPr lang="en-US" sz="3600" dirty="0"/>
              <a:t>Have you been compromised?</a:t>
            </a:r>
          </a:p>
          <a:p>
            <a:pPr>
              <a:lnSpc>
                <a:spcPct val="170000"/>
              </a:lnSpc>
            </a:pPr>
            <a:r>
              <a:rPr lang="en-US" sz="3600" dirty="0">
                <a:hlinkClick r:id="rId3"/>
              </a:rPr>
              <a:t>https://haveibeenpwned.com/</a:t>
            </a:r>
            <a:r>
              <a:rPr lang="en-US" sz="3600" dirty="0"/>
              <a:t> </a:t>
            </a:r>
          </a:p>
        </p:txBody>
      </p:sp>
      <p:sp>
        <p:nvSpPr>
          <p:cNvPr id="7" name="TextBox 6">
            <a:extLst>
              <a:ext uri="{FF2B5EF4-FFF2-40B4-BE49-F238E27FC236}">
                <a16:creationId xmlns:a16="http://schemas.microsoft.com/office/drawing/2014/main" id="{F2879EC6-A947-4DB0-BD7E-A15C5DB4F4B9}"/>
              </a:ext>
            </a:extLst>
          </p:cNvPr>
          <p:cNvSpPr txBox="1"/>
          <p:nvPr/>
        </p:nvSpPr>
        <p:spPr>
          <a:xfrm>
            <a:off x="2049662" y="842637"/>
            <a:ext cx="761747" cy="923330"/>
          </a:xfrm>
          <a:prstGeom prst="rect">
            <a:avLst/>
          </a:prstGeom>
          <a:noFill/>
          <a:ln>
            <a:solidFill>
              <a:srgbClr val="066939"/>
            </a:solidFill>
          </a:ln>
        </p:spPr>
        <p:txBody>
          <a:bodyPr wrap="none" rtlCol="0">
            <a:spAutoFit/>
          </a:bodyPr>
          <a:lstStyle/>
          <a:p>
            <a:pPr algn="ctr"/>
            <a:r>
              <a:rPr lang="en-US" dirty="0">
                <a:solidFill>
                  <a:srgbClr val="066939"/>
                </a:solidFill>
              </a:rPr>
              <a:t>Identity</a:t>
            </a:r>
          </a:p>
          <a:p>
            <a:pPr algn="ctr"/>
            <a:r>
              <a:rPr lang="en-US" dirty="0">
                <a:solidFill>
                  <a:srgbClr val="066939"/>
                </a:solidFill>
              </a:rPr>
              <a:t>Theft</a:t>
            </a:r>
          </a:p>
          <a:p>
            <a:pPr algn="ctr"/>
            <a:r>
              <a:rPr lang="en-US" dirty="0">
                <a:solidFill>
                  <a:srgbClr val="066939"/>
                </a:solidFill>
              </a:rPr>
              <a:t>Survey</a:t>
            </a:r>
          </a:p>
          <a:p>
            <a:pPr algn="ctr"/>
            <a:r>
              <a:rPr lang="en-US" dirty="0">
                <a:solidFill>
                  <a:srgbClr val="066939"/>
                </a:solidFill>
              </a:rPr>
              <a:t>Results</a:t>
            </a:r>
          </a:p>
        </p:txBody>
      </p:sp>
      <p:pic>
        <p:nvPicPr>
          <p:cNvPr id="9" name="Picture 8">
            <a:extLst>
              <a:ext uri="{FF2B5EF4-FFF2-40B4-BE49-F238E27FC236}">
                <a16:creationId xmlns:a16="http://schemas.microsoft.com/office/drawing/2014/main" id="{9704D755-8A51-420A-9970-3B24ECC097AF}"/>
              </a:ext>
            </a:extLst>
          </p:cNvPr>
          <p:cNvPicPr>
            <a:picLocks noChangeAspect="1"/>
          </p:cNvPicPr>
          <p:nvPr/>
        </p:nvPicPr>
        <p:blipFill>
          <a:blip r:embed="rId4"/>
          <a:stretch>
            <a:fillRect/>
          </a:stretch>
        </p:blipFill>
        <p:spPr>
          <a:xfrm>
            <a:off x="5562533" y="1923614"/>
            <a:ext cx="2359169" cy="2072832"/>
          </a:xfrm>
          <a:prstGeom prst="rect">
            <a:avLst/>
          </a:prstGeom>
          <a:ln>
            <a:solidFill>
              <a:srgbClr val="066939"/>
            </a:solidFill>
          </a:ln>
        </p:spPr>
      </p:pic>
      <p:pic>
        <p:nvPicPr>
          <p:cNvPr id="10" name="Picture 9">
            <a:extLst>
              <a:ext uri="{FF2B5EF4-FFF2-40B4-BE49-F238E27FC236}">
                <a16:creationId xmlns:a16="http://schemas.microsoft.com/office/drawing/2014/main" id="{9D98E0B3-55C7-4DE3-A78D-7B3186247A87}"/>
              </a:ext>
            </a:extLst>
          </p:cNvPr>
          <p:cNvPicPr>
            <a:picLocks noChangeAspect="1"/>
          </p:cNvPicPr>
          <p:nvPr/>
        </p:nvPicPr>
        <p:blipFill>
          <a:blip r:embed="rId5"/>
          <a:stretch>
            <a:fillRect/>
          </a:stretch>
        </p:blipFill>
        <p:spPr>
          <a:xfrm>
            <a:off x="2704452" y="1430249"/>
            <a:ext cx="1992304" cy="2594497"/>
          </a:xfrm>
          <a:prstGeom prst="rect">
            <a:avLst/>
          </a:prstGeom>
        </p:spPr>
      </p:pic>
      <p:sp>
        <p:nvSpPr>
          <p:cNvPr id="11" name="Title 1">
            <a:extLst>
              <a:ext uri="{FF2B5EF4-FFF2-40B4-BE49-F238E27FC236}">
                <a16:creationId xmlns:a16="http://schemas.microsoft.com/office/drawing/2014/main" id="{45F5E5AE-E1F2-43E9-B0D5-C91955D52487}"/>
              </a:ext>
            </a:extLst>
          </p:cNvPr>
          <p:cNvSpPr txBox="1">
            <a:spLocks/>
          </p:cNvSpPr>
          <p:nvPr/>
        </p:nvSpPr>
        <p:spPr bwMode="auto">
          <a:xfrm>
            <a:off x="4140276" y="418816"/>
            <a:ext cx="2601841" cy="210159"/>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25000" lnSpcReduction="2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marL="457123" indent="-457123"/>
            <a:r>
              <a:rPr lang="en-US" sz="6400" i="1" dirty="0"/>
              <a:t>are dangerous adversaries</a:t>
            </a:r>
          </a:p>
        </p:txBody>
      </p:sp>
      <p:pic>
        <p:nvPicPr>
          <p:cNvPr id="31" name="Picture 30">
            <a:extLst>
              <a:ext uri="{FF2B5EF4-FFF2-40B4-BE49-F238E27FC236}">
                <a16:creationId xmlns:a16="http://schemas.microsoft.com/office/drawing/2014/main" id="{9D98E0B3-55C7-4DE3-A78D-7B3186247A87}"/>
              </a:ext>
            </a:extLst>
          </p:cNvPr>
          <p:cNvPicPr>
            <a:picLocks noChangeAspect="1"/>
          </p:cNvPicPr>
          <p:nvPr/>
        </p:nvPicPr>
        <p:blipFill>
          <a:blip r:embed="rId5"/>
          <a:stretch>
            <a:fillRect/>
          </a:stretch>
        </p:blipFill>
        <p:spPr>
          <a:xfrm>
            <a:off x="7394736" y="205465"/>
            <a:ext cx="1210785" cy="1576756"/>
          </a:xfrm>
          <a:prstGeom prst="rect">
            <a:avLst/>
          </a:prstGeom>
        </p:spPr>
      </p:pic>
    </p:spTree>
    <p:extLst>
      <p:ext uri="{BB962C8B-B14F-4D97-AF65-F5344CB8AC3E}">
        <p14:creationId xmlns:p14="http://schemas.microsoft.com/office/powerpoint/2010/main" val="24261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par>
                          <p:cTn id="20" fill="hold">
                            <p:stCondLst>
                              <p:cond delay="2500"/>
                            </p:stCondLst>
                            <p:childTnLst>
                              <p:par>
                                <p:cTn id="21" presetID="6" presetClass="emph" presetSubtype="0" fill="hold" nodeType="afterEffect">
                                  <p:stCondLst>
                                    <p:cond delay="0"/>
                                  </p:stCondLst>
                                  <p:childTnLst>
                                    <p:animScale>
                                      <p:cBhvr>
                                        <p:cTn id="22" dur="2000" fill="hold"/>
                                        <p:tgtEl>
                                          <p:spTgt spid="10"/>
                                        </p:tgtEl>
                                      </p:cBhvr>
                                      <p:by x="150000" y="150000"/>
                                    </p:animScale>
                                  </p:childTnLst>
                                </p:cTn>
                              </p:par>
                            </p:childTnLst>
                          </p:cTn>
                        </p:par>
                        <p:par>
                          <p:cTn id="23" fill="hold">
                            <p:stCondLst>
                              <p:cond delay="4500"/>
                            </p:stCondLst>
                            <p:childTnLst>
                              <p:par>
                                <p:cTn id="24" presetID="42" presetClass="path" presetSubtype="0" accel="50000" decel="50000" fill="hold" nodeType="afterEffect">
                                  <p:stCondLst>
                                    <p:cond delay="0"/>
                                  </p:stCondLst>
                                  <p:childTnLst>
                                    <p:animMotion origin="layout" path="M 2.5E-6 3.08642E-6 L 0.46163 -0.27377 " pathEditMode="relative" rAng="0" ptsTypes="AA">
                                      <p:cBhvr>
                                        <p:cTn id="25" dur="2000" fill="hold"/>
                                        <p:tgtEl>
                                          <p:spTgt spid="10"/>
                                        </p:tgtEl>
                                        <p:attrNameLst>
                                          <p:attrName>ppt_x</p:attrName>
                                          <p:attrName>ppt_y</p:attrName>
                                        </p:attrNameLst>
                                      </p:cBhvr>
                                      <p:rCtr x="23073" y="-13704"/>
                                    </p:animMotion>
                                  </p:childTnLst>
                                </p:cTn>
                              </p:par>
                            </p:childTnLst>
                          </p:cTn>
                        </p:par>
                        <p:par>
                          <p:cTn id="26" fill="hold">
                            <p:stCondLst>
                              <p:cond delay="6500"/>
                            </p:stCondLst>
                            <p:childTnLst>
                              <p:par>
                                <p:cTn id="27" presetID="6" presetClass="emph" presetSubtype="0" fill="hold" nodeType="afterEffect">
                                  <p:stCondLst>
                                    <p:cond delay="0"/>
                                  </p:stCondLst>
                                  <p:childTnLst>
                                    <p:animScale>
                                      <p:cBhvr>
                                        <p:cTn id="28" dur="2000" fill="hold"/>
                                        <p:tgtEl>
                                          <p:spTgt spid="10"/>
                                        </p:tgtEl>
                                      </p:cBhvr>
                                      <p:by x="50000" y="50000"/>
                                    </p:animScale>
                                  </p:childTnLst>
                                </p:cTn>
                              </p:par>
                            </p:childTnLst>
                          </p:cTn>
                        </p:par>
                        <p:par>
                          <p:cTn id="29" fill="hold">
                            <p:stCondLst>
                              <p:cond delay="8500"/>
                            </p:stCondLst>
                            <p:childTnLst>
                              <p:par>
                                <p:cTn id="30" presetID="10" presetClass="exit" presetSubtype="0" fill="hold" nodeType="after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457200" y="86815"/>
            <a:ext cx="7269434" cy="464695"/>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algn="ctr"/>
            <a:r>
              <a:rPr lang="en-US" sz="2400" u="sng" dirty="0">
                <a:latin typeface="Times New Roman" panose="02020603050405020304" pitchFamily="18" charset="0"/>
                <a:cs typeface="Times New Roman" panose="02020603050405020304" pitchFamily="18" charset="0"/>
              </a:rPr>
              <a:t>Access Control</a:t>
            </a:r>
          </a:p>
          <a:p>
            <a:pPr algn="ctr"/>
            <a:endParaRPr lang="en-US" sz="2400" u="sng"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80D625D-F59F-4794-8F3D-36D8D5EBE68B}"/>
              </a:ext>
            </a:extLst>
          </p:cNvPr>
          <p:cNvSpPr txBox="1">
            <a:spLocks noChangeArrowheads="1"/>
          </p:cNvSpPr>
          <p:nvPr/>
        </p:nvSpPr>
        <p:spPr>
          <a:xfrm>
            <a:off x="748146" y="1052946"/>
            <a:ext cx="7675418" cy="2971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23" indent="-457123"/>
            <a:endParaRPr lang="en-US" dirty="0"/>
          </a:p>
        </p:txBody>
      </p:sp>
      <p:sp>
        <p:nvSpPr>
          <p:cNvPr id="5" name="TextBox 4">
            <a:extLst>
              <a:ext uri="{FF2B5EF4-FFF2-40B4-BE49-F238E27FC236}">
                <a16:creationId xmlns:a16="http://schemas.microsoft.com/office/drawing/2014/main" id="{0AA25DDD-3343-43D5-8501-74EB520EDD7B}"/>
              </a:ext>
            </a:extLst>
          </p:cNvPr>
          <p:cNvSpPr txBox="1"/>
          <p:nvPr/>
        </p:nvSpPr>
        <p:spPr>
          <a:xfrm>
            <a:off x="509433" y="1302538"/>
            <a:ext cx="8180555" cy="1131079"/>
          </a:xfrm>
          <a:prstGeom prst="rect">
            <a:avLst/>
          </a:prstGeom>
          <a:noFill/>
        </p:spPr>
        <p:txBody>
          <a:bodyPr wrap="square">
            <a:spAutoFit/>
          </a:bodyPr>
          <a:lstStyle/>
          <a:p>
            <a:r>
              <a:rPr lang="en-US" dirty="0">
                <a:solidFill>
                  <a:srgbClr val="066939"/>
                </a:solidFill>
              </a:rPr>
              <a:t>Choose Strong Passwords</a:t>
            </a:r>
          </a:p>
          <a:p>
            <a:pPr marL="285750" indent="-285750">
              <a:buFont typeface="Arial" panose="020B0604020202020204" pitchFamily="34" charset="0"/>
              <a:buChar char="•"/>
            </a:pPr>
            <a:r>
              <a:rPr lang="en-US" dirty="0">
                <a:solidFill>
                  <a:srgbClr val="066939"/>
                </a:solidFill>
              </a:rPr>
              <a:t>For accounts at banks and wherever money changes hands, use different passwords for each site and choose passwords based on phrases that </a:t>
            </a:r>
          </a:p>
          <a:p>
            <a:pPr marL="628650" lvl="1" indent="-285750">
              <a:buFont typeface="Arial" panose="020B0604020202020204" pitchFamily="34" charset="0"/>
              <a:buChar char="•"/>
            </a:pPr>
            <a:r>
              <a:rPr lang="en-US" dirty="0">
                <a:solidFill>
                  <a:srgbClr val="066939"/>
                </a:solidFill>
              </a:rPr>
              <a:t>(</a:t>
            </a:r>
            <a:r>
              <a:rPr lang="en-US" dirty="0" err="1">
                <a:solidFill>
                  <a:srgbClr val="066939"/>
                </a:solidFill>
              </a:rPr>
              <a:t>i</a:t>
            </a:r>
            <a:r>
              <a:rPr lang="en-US" dirty="0">
                <a:solidFill>
                  <a:srgbClr val="066939"/>
                </a:solidFill>
              </a:rPr>
              <a:t>) remind you of the account, and</a:t>
            </a:r>
          </a:p>
          <a:p>
            <a:pPr marL="628650" lvl="1" indent="-285750">
              <a:buFont typeface="Arial" panose="020B0604020202020204" pitchFamily="34" charset="0"/>
              <a:buChar char="•"/>
            </a:pPr>
            <a:r>
              <a:rPr lang="en-US" dirty="0">
                <a:solidFill>
                  <a:srgbClr val="066939"/>
                </a:solidFill>
              </a:rPr>
              <a:t>(ii) make you smile</a:t>
            </a:r>
          </a:p>
        </p:txBody>
      </p:sp>
      <p:sp>
        <p:nvSpPr>
          <p:cNvPr id="6" name="TextBox 5">
            <a:extLst>
              <a:ext uri="{FF2B5EF4-FFF2-40B4-BE49-F238E27FC236}">
                <a16:creationId xmlns:a16="http://schemas.microsoft.com/office/drawing/2014/main" id="{BCDB9E16-AC68-40B8-AB9B-43886B4D543C}"/>
              </a:ext>
            </a:extLst>
          </p:cNvPr>
          <p:cNvSpPr txBox="1"/>
          <p:nvPr/>
        </p:nvSpPr>
        <p:spPr>
          <a:xfrm>
            <a:off x="509433" y="666743"/>
            <a:ext cx="6400800" cy="507831"/>
          </a:xfrm>
          <a:prstGeom prst="rect">
            <a:avLst/>
          </a:prstGeom>
          <a:noFill/>
        </p:spPr>
        <p:txBody>
          <a:bodyPr wrap="square" rtlCol="0">
            <a:spAutoFit/>
          </a:bodyPr>
          <a:lstStyle/>
          <a:p>
            <a:r>
              <a:rPr lang="en-US" dirty="0">
                <a:solidFill>
                  <a:srgbClr val="066939"/>
                </a:solidFill>
                <a:hlinkClick r:id="rId2"/>
              </a:rPr>
              <a:t>https://www.my1login.com/mini-password-meter.html</a:t>
            </a:r>
            <a:r>
              <a:rPr lang="en-US" dirty="0">
                <a:solidFill>
                  <a:srgbClr val="066939"/>
                </a:solidFill>
              </a:rPr>
              <a:t> </a:t>
            </a:r>
          </a:p>
          <a:p>
            <a:r>
              <a:rPr lang="en-US" dirty="0">
                <a:solidFill>
                  <a:srgbClr val="066939"/>
                </a:solidFill>
                <a:hlinkClick r:id="rId3"/>
              </a:rPr>
              <a:t>https://www.uic.edu/apps/strong-password</a:t>
            </a:r>
            <a:r>
              <a:rPr lang="en-US" dirty="0">
                <a:solidFill>
                  <a:srgbClr val="066939"/>
                </a:solidFill>
              </a:rPr>
              <a:t> </a:t>
            </a:r>
          </a:p>
        </p:txBody>
      </p:sp>
      <p:sp>
        <p:nvSpPr>
          <p:cNvPr id="8" name="TextBox 7">
            <a:extLst>
              <a:ext uri="{FF2B5EF4-FFF2-40B4-BE49-F238E27FC236}">
                <a16:creationId xmlns:a16="http://schemas.microsoft.com/office/drawing/2014/main" id="{A6FC6245-14A3-43B4-8AE8-6F446CE10DEC}"/>
              </a:ext>
            </a:extLst>
          </p:cNvPr>
          <p:cNvSpPr txBox="1"/>
          <p:nvPr/>
        </p:nvSpPr>
        <p:spPr>
          <a:xfrm>
            <a:off x="509433" y="4548818"/>
            <a:ext cx="8180555" cy="30008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66939"/>
                </a:solidFill>
              </a:rPr>
              <a:t>Use Multi-Factor authentication on all accounts where it is available.</a:t>
            </a:r>
          </a:p>
        </p:txBody>
      </p:sp>
      <p:sp>
        <p:nvSpPr>
          <p:cNvPr id="9" name="TextBox 8">
            <a:extLst>
              <a:ext uri="{FF2B5EF4-FFF2-40B4-BE49-F238E27FC236}">
                <a16:creationId xmlns:a16="http://schemas.microsoft.com/office/drawing/2014/main" id="{559DC5A2-C0DC-4E55-A764-DE770F7ED8B3}"/>
              </a:ext>
            </a:extLst>
          </p:cNvPr>
          <p:cNvSpPr txBox="1"/>
          <p:nvPr/>
        </p:nvSpPr>
        <p:spPr>
          <a:xfrm>
            <a:off x="1164338" y="2314194"/>
            <a:ext cx="5745895" cy="383888"/>
          </a:xfrm>
          <a:prstGeom prst="rect">
            <a:avLst/>
          </a:prstGeom>
          <a:noFill/>
        </p:spPr>
        <p:txBody>
          <a:bodyPr wrap="square">
            <a:spAutoFit/>
          </a:bodyPr>
          <a:lstStyle/>
          <a:p>
            <a:pPr marL="55563" marR="0" algn="ctr">
              <a:lnSpc>
                <a:spcPct val="107000"/>
              </a:lnSpc>
              <a:spcBef>
                <a:spcPts val="400"/>
              </a:spcBef>
              <a:spcAft>
                <a:spcPts val="0"/>
              </a:spcAft>
            </a:pPr>
            <a:r>
              <a:rPr lang="en-US" sz="1800" dirty="0">
                <a:effectLst/>
                <a:latin typeface="Courier New" panose="02070309020205020404" pitchFamily="49" charset="0"/>
                <a:ea typeface="Calibri" panose="020F0502020204030204" pitchFamily="34" charset="0"/>
              </a:rPr>
              <a:t>I like to shop for clothes at Talbot’s</a:t>
            </a:r>
          </a:p>
        </p:txBody>
      </p:sp>
      <p:sp>
        <p:nvSpPr>
          <p:cNvPr id="10" name="TextBox 9">
            <a:extLst>
              <a:ext uri="{FF2B5EF4-FFF2-40B4-BE49-F238E27FC236}">
                <a16:creationId xmlns:a16="http://schemas.microsoft.com/office/drawing/2014/main" id="{5153896B-A2FC-441C-A4CC-4FE4A3A8770A}"/>
              </a:ext>
            </a:extLst>
          </p:cNvPr>
          <p:cNvSpPr txBox="1"/>
          <p:nvPr/>
        </p:nvSpPr>
        <p:spPr>
          <a:xfrm>
            <a:off x="1164337" y="2612771"/>
            <a:ext cx="5745895" cy="383888"/>
          </a:xfrm>
          <a:prstGeom prst="rect">
            <a:avLst/>
          </a:prstGeom>
          <a:noFill/>
        </p:spPr>
        <p:txBody>
          <a:bodyPr wrap="square">
            <a:spAutoFit/>
          </a:bodyPr>
          <a:lstStyle/>
          <a:p>
            <a:pPr marL="55563" marR="0" algn="ctr">
              <a:lnSpc>
                <a:spcPct val="107000"/>
              </a:lnSpc>
              <a:spcBef>
                <a:spcPts val="400"/>
              </a:spcBef>
              <a:spcAft>
                <a:spcPts val="0"/>
              </a:spcAft>
            </a:pPr>
            <a:r>
              <a:rPr lang="en-US" sz="1800" dirty="0">
                <a:effectLst/>
                <a:latin typeface="Courier New" panose="02070309020205020404" pitchFamily="49" charset="0"/>
                <a:ea typeface="Calibri" panose="020F0502020204030204" pitchFamily="34" charset="0"/>
              </a:rPr>
              <a:t>!|2$h0p4(@T’5</a:t>
            </a:r>
          </a:p>
        </p:txBody>
      </p:sp>
      <p:sp>
        <p:nvSpPr>
          <p:cNvPr id="11" name="TextBox 10">
            <a:extLst>
              <a:ext uri="{FF2B5EF4-FFF2-40B4-BE49-F238E27FC236}">
                <a16:creationId xmlns:a16="http://schemas.microsoft.com/office/drawing/2014/main" id="{242F7E76-0F8C-4207-837A-0498F2A2DD57}"/>
              </a:ext>
            </a:extLst>
          </p:cNvPr>
          <p:cNvSpPr txBox="1"/>
          <p:nvPr/>
        </p:nvSpPr>
        <p:spPr>
          <a:xfrm>
            <a:off x="0" y="3571815"/>
            <a:ext cx="4773512" cy="731547"/>
          </a:xfrm>
          <a:prstGeom prst="rect">
            <a:avLst/>
          </a:prstGeom>
          <a:noFill/>
        </p:spPr>
        <p:txBody>
          <a:bodyPr wrap="square">
            <a:spAutoFit/>
          </a:bodyPr>
          <a:lstStyle/>
          <a:p>
            <a:pPr marL="55563" marR="0" algn="ctr">
              <a:lnSpc>
                <a:spcPct val="107000"/>
              </a:lnSpc>
              <a:spcBef>
                <a:spcPts val="400"/>
              </a:spcBef>
              <a:spcAft>
                <a:spcPts val="0"/>
              </a:spcAft>
            </a:pPr>
            <a:r>
              <a:rPr lang="en-US" sz="1800" dirty="0">
                <a:effectLst/>
                <a:latin typeface="Courier New" panose="02070309020205020404" pitchFamily="49" charset="0"/>
                <a:ea typeface="Calibri" panose="020F0502020204030204" pitchFamily="34" charset="0"/>
              </a:rPr>
              <a:t>Reading news can be a challenge. </a:t>
            </a:r>
          </a:p>
          <a:p>
            <a:pPr marL="55563" marR="0" algn="ctr">
              <a:lnSpc>
                <a:spcPct val="107000"/>
              </a:lnSpc>
              <a:spcBef>
                <a:spcPts val="400"/>
              </a:spcBef>
              <a:spcAft>
                <a:spcPts val="0"/>
              </a:spcAft>
            </a:pPr>
            <a:r>
              <a:rPr lang="en-US" sz="1800" dirty="0">
                <a:effectLst/>
                <a:latin typeface="Courier New" panose="02070309020205020404" pitchFamily="49" charset="0"/>
                <a:ea typeface="Calibri" panose="020F0502020204030204" pitchFamily="34" charset="0"/>
              </a:rPr>
              <a:t>RN(8@chall.</a:t>
            </a:r>
          </a:p>
        </p:txBody>
      </p:sp>
      <p:sp>
        <p:nvSpPr>
          <p:cNvPr id="12" name="TextBox 11">
            <a:extLst>
              <a:ext uri="{FF2B5EF4-FFF2-40B4-BE49-F238E27FC236}">
                <a16:creationId xmlns:a16="http://schemas.microsoft.com/office/drawing/2014/main" id="{E07378E6-2FB1-4F64-A850-519F1180F136}"/>
              </a:ext>
            </a:extLst>
          </p:cNvPr>
          <p:cNvSpPr txBox="1"/>
          <p:nvPr/>
        </p:nvSpPr>
        <p:spPr>
          <a:xfrm>
            <a:off x="495577" y="3075453"/>
            <a:ext cx="8180555" cy="5078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66939"/>
                </a:solidFill>
              </a:rPr>
              <a:t>For unimportant accounts, it is ok to have a repeatable pattern, but still make them unique in some way to thwart automated account-takeover, for example, for your newspaper and recipe-sharing site:</a:t>
            </a:r>
          </a:p>
        </p:txBody>
      </p:sp>
      <p:sp>
        <p:nvSpPr>
          <p:cNvPr id="13" name="TextBox 12">
            <a:extLst>
              <a:ext uri="{FF2B5EF4-FFF2-40B4-BE49-F238E27FC236}">
                <a16:creationId xmlns:a16="http://schemas.microsoft.com/office/drawing/2014/main" id="{797B307C-E9C7-4659-9881-46FC9BA2DF30}"/>
              </a:ext>
            </a:extLst>
          </p:cNvPr>
          <p:cNvSpPr txBox="1"/>
          <p:nvPr/>
        </p:nvSpPr>
        <p:spPr>
          <a:xfrm>
            <a:off x="4655261" y="3571814"/>
            <a:ext cx="4488739" cy="731547"/>
          </a:xfrm>
          <a:prstGeom prst="rect">
            <a:avLst/>
          </a:prstGeom>
          <a:noFill/>
        </p:spPr>
        <p:txBody>
          <a:bodyPr wrap="square">
            <a:spAutoFit/>
          </a:bodyPr>
          <a:lstStyle/>
          <a:p>
            <a:pPr marL="55563" marR="0" algn="ctr">
              <a:lnSpc>
                <a:spcPct val="107000"/>
              </a:lnSpc>
              <a:spcBef>
                <a:spcPts val="400"/>
              </a:spcBef>
              <a:spcAft>
                <a:spcPts val="0"/>
              </a:spcAft>
            </a:pPr>
            <a:r>
              <a:rPr lang="en-US" sz="1800" dirty="0">
                <a:effectLst/>
                <a:latin typeface="Courier New" panose="02070309020205020404" pitchFamily="49" charset="0"/>
                <a:ea typeface="Calibri" panose="020F0502020204030204" pitchFamily="34" charset="0"/>
              </a:rPr>
              <a:t>Reading recipes can be fun. </a:t>
            </a:r>
          </a:p>
          <a:p>
            <a:pPr marL="55563" marR="0" algn="ctr">
              <a:lnSpc>
                <a:spcPct val="107000"/>
              </a:lnSpc>
              <a:spcBef>
                <a:spcPts val="400"/>
              </a:spcBef>
              <a:spcAft>
                <a:spcPts val="0"/>
              </a:spcAft>
            </a:pPr>
            <a:r>
              <a:rPr lang="en-US" sz="1800" dirty="0">
                <a:effectLst/>
                <a:latin typeface="Courier New" panose="02070309020205020404" pitchFamily="49" charset="0"/>
                <a:ea typeface="Calibri" panose="020F0502020204030204" pitchFamily="34" charset="0"/>
              </a:rPr>
              <a:t>RR(8f0n.</a:t>
            </a:r>
          </a:p>
        </p:txBody>
      </p:sp>
    </p:spTree>
    <p:extLst>
      <p:ext uri="{BB962C8B-B14F-4D97-AF65-F5344CB8AC3E}">
        <p14:creationId xmlns:p14="http://schemas.microsoft.com/office/powerpoint/2010/main" val="27688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457200" y="86815"/>
            <a:ext cx="7269434" cy="464695"/>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algn="ctr"/>
            <a:r>
              <a:rPr lang="en-US" sz="2400" u="sng" dirty="0">
                <a:latin typeface="Times New Roman" panose="02020603050405020304" pitchFamily="18" charset="0"/>
                <a:cs typeface="Times New Roman" panose="02020603050405020304" pitchFamily="18" charset="0"/>
              </a:rPr>
              <a:t>Control Your Financial Identity</a:t>
            </a:r>
          </a:p>
          <a:p>
            <a:pPr algn="ctr"/>
            <a:endParaRPr lang="en-US" sz="2400" u="sng"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80D625D-F59F-4794-8F3D-36D8D5EBE68B}"/>
              </a:ext>
            </a:extLst>
          </p:cNvPr>
          <p:cNvSpPr txBox="1">
            <a:spLocks noChangeArrowheads="1"/>
          </p:cNvSpPr>
          <p:nvPr/>
        </p:nvSpPr>
        <p:spPr>
          <a:xfrm>
            <a:off x="748146" y="1052946"/>
            <a:ext cx="7675418" cy="2971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23" indent="-457123"/>
            <a:endParaRPr lang="en-US" dirty="0"/>
          </a:p>
        </p:txBody>
      </p:sp>
      <p:sp>
        <p:nvSpPr>
          <p:cNvPr id="5" name="TextBox 4">
            <a:extLst>
              <a:ext uri="{FF2B5EF4-FFF2-40B4-BE49-F238E27FC236}">
                <a16:creationId xmlns:a16="http://schemas.microsoft.com/office/drawing/2014/main" id="{0AA25DDD-3343-43D5-8501-74EB520EDD7B}"/>
              </a:ext>
            </a:extLst>
          </p:cNvPr>
          <p:cNvSpPr txBox="1"/>
          <p:nvPr/>
        </p:nvSpPr>
        <p:spPr>
          <a:xfrm>
            <a:off x="402335" y="551510"/>
            <a:ext cx="8180555" cy="4662815"/>
          </a:xfrm>
          <a:prstGeom prst="rect">
            <a:avLst/>
          </a:prstGeom>
          <a:noFill/>
        </p:spPr>
        <p:txBody>
          <a:bodyPr wrap="square">
            <a:spAutoFit/>
          </a:bodyPr>
          <a:lstStyle/>
          <a:p>
            <a:pPr algn="ctr"/>
            <a:r>
              <a:rPr lang="en-US" dirty="0">
                <a:solidFill>
                  <a:srgbClr val="066939"/>
                </a:solidFill>
              </a:rPr>
              <a:t>Identity thieves often file false tax returns, steal social security checks, and apply for credit in the victim’s name. Take ownership of these online accounts so they are not available for exploit.</a:t>
            </a:r>
          </a:p>
          <a:p>
            <a:r>
              <a:rPr lang="en-US" dirty="0">
                <a:solidFill>
                  <a:srgbClr val="066939"/>
                </a:solidFill>
              </a:rPr>
              <a:t> </a:t>
            </a:r>
          </a:p>
          <a:p>
            <a:pPr marL="285750" indent="-285750">
              <a:buFont typeface="Arial" panose="020B0604020202020204" pitchFamily="34" charset="0"/>
              <a:buChar char="•"/>
            </a:pPr>
            <a:r>
              <a:rPr lang="en-US" dirty="0">
                <a:solidFill>
                  <a:srgbClr val="066939"/>
                </a:solidFill>
              </a:rPr>
              <a:t>Register with IRS for a PIN: https://www.irs.gov/individuals/get-an-identity-protection-pin </a:t>
            </a:r>
          </a:p>
          <a:p>
            <a:pPr marL="285750" indent="-285750">
              <a:buFont typeface="Arial" panose="020B0604020202020204" pitchFamily="34" charset="0"/>
              <a:buChar char="•"/>
            </a:pPr>
            <a:endParaRPr lang="en-US" dirty="0">
              <a:solidFill>
                <a:srgbClr val="066939"/>
              </a:solidFill>
            </a:endParaRPr>
          </a:p>
          <a:p>
            <a:pPr marL="285750" indent="-285750">
              <a:buFont typeface="Arial" panose="020B0604020202020204" pitchFamily="34" charset="0"/>
              <a:buChar char="•"/>
            </a:pPr>
            <a:r>
              <a:rPr lang="en-US" dirty="0">
                <a:solidFill>
                  <a:srgbClr val="066939"/>
                </a:solidFill>
              </a:rPr>
              <a:t>Register with Social Security: https://www.ssa.gov/myaccount/ </a:t>
            </a:r>
          </a:p>
          <a:p>
            <a:endParaRPr lang="en-US" dirty="0">
              <a:solidFill>
                <a:srgbClr val="066939"/>
              </a:solidFill>
            </a:endParaRPr>
          </a:p>
          <a:p>
            <a:pPr marL="285750" indent="-285750">
              <a:buFont typeface="Arial" panose="020B0604020202020204" pitchFamily="34" charset="0"/>
              <a:buChar char="•"/>
            </a:pPr>
            <a:r>
              <a:rPr lang="en-US" dirty="0">
                <a:solidFill>
                  <a:srgbClr val="066939"/>
                </a:solidFill>
              </a:rPr>
              <a:t>Freeze your credit reports when you are not using them. This hold can be temporary or permanent and in either case can be under your control. Lenders use these three services to check a credit rating for someone applying for credit: </a:t>
            </a:r>
          </a:p>
          <a:p>
            <a:pPr marL="628650" lvl="1" indent="-285750">
              <a:buFont typeface="Arial" panose="020B0604020202020204" pitchFamily="34" charset="0"/>
              <a:buChar char="•"/>
            </a:pPr>
            <a:r>
              <a:rPr lang="en-US" dirty="0">
                <a:solidFill>
                  <a:srgbClr val="066939"/>
                </a:solidFill>
              </a:rPr>
              <a:t>Equifax – www.eqifax.com</a:t>
            </a:r>
          </a:p>
          <a:p>
            <a:pPr marL="628650" lvl="1" indent="-285750">
              <a:buFont typeface="Arial" panose="020B0604020202020204" pitchFamily="34" charset="0"/>
              <a:buChar char="•"/>
            </a:pPr>
            <a:r>
              <a:rPr lang="en-US" dirty="0">
                <a:solidFill>
                  <a:srgbClr val="066939"/>
                </a:solidFill>
              </a:rPr>
              <a:t>Experian – www.experian.com</a:t>
            </a:r>
          </a:p>
          <a:p>
            <a:pPr marL="628650" lvl="1" indent="-285750">
              <a:buFont typeface="Arial" panose="020B0604020202020204" pitchFamily="34" charset="0"/>
              <a:buChar char="•"/>
            </a:pPr>
            <a:r>
              <a:rPr lang="en-US" dirty="0">
                <a:solidFill>
                  <a:srgbClr val="066939"/>
                </a:solidFill>
              </a:rPr>
              <a:t>TransUnion – www.transunion.com</a:t>
            </a:r>
          </a:p>
          <a:p>
            <a:pPr lvl="1"/>
            <a:r>
              <a:rPr lang="en-US" dirty="0">
                <a:solidFill>
                  <a:srgbClr val="066939"/>
                </a:solidFill>
              </a:rPr>
              <a:t>Create an account on all three, then set up a credit hold or freeze. Thereafter you can temporarily lift it if you have applied for credit, and put it back after the lender’s credit check is complete. </a:t>
            </a:r>
            <a:r>
              <a:rPr lang="en-US" i="1" dirty="0">
                <a:solidFill>
                  <a:srgbClr val="066939"/>
                </a:solidFill>
              </a:rPr>
              <a:t>Ask the lender which credit company will be used to check your credit and temporarily lift the hold with only that company.</a:t>
            </a:r>
          </a:p>
          <a:p>
            <a:pPr marL="285750" indent="-285750">
              <a:buFont typeface="Arial" panose="020B0604020202020204" pitchFamily="34" charset="0"/>
              <a:buChar char="•"/>
            </a:pPr>
            <a:endParaRPr lang="en-US" i="1" dirty="0">
              <a:solidFill>
                <a:srgbClr val="066939"/>
              </a:solidFill>
            </a:endParaRPr>
          </a:p>
          <a:p>
            <a:pPr marL="285750" indent="-285750">
              <a:buFont typeface="Arial" panose="020B0604020202020204" pitchFamily="34" charset="0"/>
              <a:buChar char="•"/>
            </a:pPr>
            <a:r>
              <a:rPr lang="en-US" dirty="0">
                <a:solidFill>
                  <a:srgbClr val="066939"/>
                </a:solidFill>
              </a:rPr>
              <a:t>Avoid peer-to-peer money transfer applications like Venmo and </a:t>
            </a:r>
            <a:r>
              <a:rPr lang="en-US" dirty="0" err="1">
                <a:solidFill>
                  <a:srgbClr val="066939"/>
                </a:solidFill>
              </a:rPr>
              <a:t>Zelle</a:t>
            </a:r>
            <a:r>
              <a:rPr lang="en-US" dirty="0">
                <a:solidFill>
                  <a:srgbClr val="066939"/>
                </a:solidFill>
              </a:rPr>
              <a:t>, fraudsters who find out to whom you may transfer funds often register in deceptive ways and there is no refund when you send money to the wrong person. These services will simply tell you that you authorized the transaction.</a:t>
            </a:r>
          </a:p>
          <a:p>
            <a:pPr marL="285750" indent="-285750">
              <a:buFont typeface="Arial" panose="020B0604020202020204" pitchFamily="34" charset="0"/>
              <a:buChar char="•"/>
            </a:pPr>
            <a:endParaRPr lang="en-US" dirty="0">
              <a:solidFill>
                <a:srgbClr val="066939"/>
              </a:solidFill>
            </a:endParaRPr>
          </a:p>
        </p:txBody>
      </p:sp>
    </p:spTree>
    <p:extLst>
      <p:ext uri="{BB962C8B-B14F-4D97-AF65-F5344CB8AC3E}">
        <p14:creationId xmlns:p14="http://schemas.microsoft.com/office/powerpoint/2010/main" val="19569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308181" y="201179"/>
            <a:ext cx="8403819" cy="4849659"/>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25000" lnSpcReduction="2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marL="228600" indent="-228600">
              <a:lnSpc>
                <a:spcPct val="120000"/>
              </a:lnSpc>
              <a:spcBef>
                <a:spcPts val="400"/>
              </a:spcBef>
            </a:pPr>
            <a:r>
              <a:rPr lang="en-US" sz="6400" u="sng" dirty="0"/>
              <a:t>Protect Your Phone</a:t>
            </a:r>
          </a:p>
          <a:p>
            <a:pPr marL="228600" indent="-228600">
              <a:lnSpc>
                <a:spcPct val="120000"/>
              </a:lnSpc>
              <a:spcBef>
                <a:spcPts val="400"/>
              </a:spcBef>
              <a:buFont typeface="Arial" panose="020B0604020202020204" pitchFamily="34" charset="0"/>
              <a:buChar char="•"/>
            </a:pPr>
            <a:endParaRPr lang="en-US" sz="4300" dirty="0"/>
          </a:p>
          <a:p>
            <a:pPr marL="228600" indent="-228600">
              <a:lnSpc>
                <a:spcPct val="120000"/>
              </a:lnSpc>
              <a:spcBef>
                <a:spcPts val="600"/>
              </a:spcBef>
              <a:buFont typeface="Arial" panose="020B0604020202020204" pitchFamily="34" charset="0"/>
              <a:buChar char="•"/>
            </a:pPr>
            <a:r>
              <a:rPr lang="en-US" sz="5000" dirty="0"/>
              <a:t>Simplify your phone experience. Delete all the applications on your phone that you do not use. Hesitate to add new ones, find some independent research to read before taking advice from a friend.</a:t>
            </a:r>
          </a:p>
          <a:p>
            <a:pPr marL="228600" indent="-228600">
              <a:lnSpc>
                <a:spcPct val="120000"/>
              </a:lnSpc>
              <a:spcBef>
                <a:spcPts val="600"/>
              </a:spcBef>
              <a:buFont typeface="Arial" panose="020B0604020202020204" pitchFamily="34" charset="0"/>
              <a:buChar char="•"/>
            </a:pPr>
            <a:r>
              <a:rPr lang="en-US" sz="5000" dirty="0"/>
              <a:t>Activate </a:t>
            </a:r>
            <a:r>
              <a:rPr lang="en-US" sz="5000" i="1" dirty="0"/>
              <a:t>Find My Phone Features</a:t>
            </a:r>
            <a:r>
              <a:rPr lang="en-US" sz="5000" dirty="0"/>
              <a:t>:</a:t>
            </a:r>
          </a:p>
          <a:p>
            <a:pPr marL="173037" lvl="1">
              <a:lnSpc>
                <a:spcPct val="120000"/>
              </a:lnSpc>
              <a:spcBef>
                <a:spcPts val="200"/>
              </a:spcBef>
            </a:pPr>
            <a:r>
              <a:rPr lang="en-US" sz="4500" dirty="0">
                <a:solidFill>
                  <a:srgbClr val="066939"/>
                </a:solidFill>
                <a:latin typeface="Arial" charset="0"/>
                <a:cs typeface="Arial" charset="0"/>
              </a:rPr>
              <a:t>  - Apple: http://www.apple.com/icloud/find-my-iphone.html </a:t>
            </a:r>
          </a:p>
          <a:p>
            <a:pPr marL="173037" lvl="1">
              <a:lnSpc>
                <a:spcPct val="120000"/>
              </a:lnSpc>
              <a:spcBef>
                <a:spcPts val="200"/>
              </a:spcBef>
            </a:pPr>
            <a:r>
              <a:rPr lang="en-US" sz="4500" dirty="0">
                <a:solidFill>
                  <a:srgbClr val="066939"/>
                </a:solidFill>
                <a:latin typeface="Arial" charset="0"/>
                <a:cs typeface="Arial" charset="0"/>
              </a:rPr>
              <a:t>  - Other models, google “Find my phone” to find the service</a:t>
            </a:r>
            <a:endParaRPr lang="en-US" sz="7000" dirty="0">
              <a:solidFill>
                <a:srgbClr val="066939"/>
              </a:solidFill>
              <a:latin typeface="Arial" charset="0"/>
              <a:cs typeface="Arial" charset="0"/>
            </a:endParaRPr>
          </a:p>
          <a:p>
            <a:pPr marL="228600" indent="-228600">
              <a:lnSpc>
                <a:spcPct val="120000"/>
              </a:lnSpc>
              <a:spcBef>
                <a:spcPts val="600"/>
              </a:spcBef>
              <a:buFont typeface="Arial" panose="020B0604020202020204" pitchFamily="34" charset="0"/>
              <a:buChar char="•"/>
            </a:pPr>
            <a:r>
              <a:rPr lang="en-US" sz="5000" dirty="0"/>
              <a:t>Find the “Location Services” setting on your phone and turn off all services except Find my iPhone and Maps.</a:t>
            </a:r>
          </a:p>
          <a:p>
            <a:pPr marL="228600" indent="-228600">
              <a:lnSpc>
                <a:spcPct val="120000"/>
              </a:lnSpc>
              <a:spcBef>
                <a:spcPts val="600"/>
              </a:spcBef>
              <a:buFont typeface="Arial" panose="020B0604020202020204" pitchFamily="34" charset="0"/>
              <a:buChar char="•"/>
            </a:pPr>
            <a:r>
              <a:rPr lang="en-US" sz="5000" dirty="0"/>
              <a:t>Deactivate geolocation features from photos as they can be used to track your location as well.</a:t>
            </a:r>
          </a:p>
          <a:p>
            <a:pPr marL="228600" indent="-228600">
              <a:lnSpc>
                <a:spcPct val="120000"/>
              </a:lnSpc>
              <a:spcBef>
                <a:spcPts val="600"/>
              </a:spcBef>
              <a:buFont typeface="Arial" panose="020B0604020202020204" pitchFamily="34" charset="0"/>
              <a:buChar char="•"/>
            </a:pPr>
            <a:r>
              <a:rPr lang="en-US" sz="5000" dirty="0"/>
              <a:t>Be on the lookout for friendly or too-good-to-be-true spam text from strangers. On iPhone, turn on the setting: “</a:t>
            </a:r>
            <a:r>
              <a:rPr lang="en-US" sz="5000" i="1" dirty="0"/>
              <a:t>filter unknown senders</a:t>
            </a:r>
            <a:r>
              <a:rPr lang="en-US" sz="5000" dirty="0"/>
              <a:t>” on other phone, consider “</a:t>
            </a:r>
            <a:r>
              <a:rPr lang="en-US" sz="5000" i="1" dirty="0"/>
              <a:t>block unknown senders.</a:t>
            </a:r>
            <a:r>
              <a:rPr lang="en-US" sz="4200" dirty="0"/>
              <a:t>” </a:t>
            </a:r>
            <a:r>
              <a:rPr lang="en-US" sz="5200" dirty="0"/>
              <a:t>Carefully erase those texts without  clicking on them.</a:t>
            </a:r>
          </a:p>
          <a:p>
            <a:pPr marL="228600" indent="-228600">
              <a:lnSpc>
                <a:spcPct val="120000"/>
              </a:lnSpc>
              <a:spcBef>
                <a:spcPts val="600"/>
              </a:spcBef>
              <a:buFont typeface="Arial" panose="020B0604020202020204" pitchFamily="34" charset="0"/>
              <a:buChar char="•"/>
            </a:pPr>
            <a:r>
              <a:rPr lang="en-US" sz="5200" dirty="0"/>
              <a:t>Write down your phone serial number and model number in case it gets stolen (find in settings).</a:t>
            </a:r>
          </a:p>
          <a:p>
            <a:pPr marL="228600" indent="-228600">
              <a:lnSpc>
                <a:spcPct val="120000"/>
              </a:lnSpc>
              <a:spcBef>
                <a:spcPts val="600"/>
              </a:spcBef>
              <a:buFont typeface="Arial" panose="020B0604020202020204" pitchFamily="34" charset="0"/>
              <a:buChar char="•"/>
            </a:pPr>
            <a:r>
              <a:rPr lang="en-US" sz="5200" dirty="0"/>
              <a:t>If you lose your phone:</a:t>
            </a:r>
          </a:p>
          <a:p>
            <a:pPr marL="346075" lvl="1" indent="-115888">
              <a:lnSpc>
                <a:spcPct val="120000"/>
              </a:lnSpc>
              <a:spcBef>
                <a:spcPts val="200"/>
              </a:spcBef>
            </a:pPr>
            <a:r>
              <a:rPr lang="en-US" sz="4400" dirty="0">
                <a:solidFill>
                  <a:srgbClr val="066939"/>
                </a:solidFill>
                <a:latin typeface="Arial" charset="0"/>
                <a:cs typeface="Arial" charset="0"/>
              </a:rPr>
              <a:t>- Use your Find my Phone feature. If you cannot locate it, call it while it still has battery to see if a friendly person will send it back</a:t>
            </a:r>
          </a:p>
          <a:p>
            <a:pPr marL="346075" lvl="1" indent="-115888">
              <a:lnSpc>
                <a:spcPct val="120000"/>
              </a:lnSpc>
              <a:spcBef>
                <a:spcPts val="200"/>
              </a:spcBef>
            </a:pPr>
            <a:r>
              <a:rPr lang="en-US" sz="4500" dirty="0">
                <a:solidFill>
                  <a:srgbClr val="066939"/>
                </a:solidFill>
                <a:latin typeface="Arial" charset="0"/>
                <a:cs typeface="Arial" charset="0"/>
              </a:rPr>
              <a:t>- If not, call your service provider and turn off the service and have it wiped, change all your passwords, and report it to the police.</a:t>
            </a:r>
          </a:p>
          <a:p>
            <a:pPr marL="346075" lvl="1" indent="-115888">
              <a:lnSpc>
                <a:spcPct val="120000"/>
              </a:lnSpc>
              <a:spcBef>
                <a:spcPts val="200"/>
              </a:spcBef>
            </a:pPr>
            <a:r>
              <a:rPr lang="en-US" sz="4500" dirty="0">
                <a:solidFill>
                  <a:srgbClr val="066939"/>
                </a:solidFill>
                <a:latin typeface="Arial" charset="0"/>
                <a:cs typeface="Arial" charset="0"/>
              </a:rPr>
              <a:t>- Whether not you get it back, change all your passwords. If you do get it back, back it up then wipe it before changing your passwords, and if possible, change the password on your computer, not on your phone </a:t>
            </a:r>
            <a:endParaRPr lang="en-US" sz="7000" dirty="0">
              <a:solidFill>
                <a:srgbClr val="066939"/>
              </a:solidFill>
              <a:latin typeface="Arial" charset="0"/>
              <a:cs typeface="Arial" charset="0"/>
            </a:endParaRPr>
          </a:p>
        </p:txBody>
      </p:sp>
    </p:spTree>
    <p:extLst>
      <p:ext uri="{BB962C8B-B14F-4D97-AF65-F5344CB8AC3E}">
        <p14:creationId xmlns:p14="http://schemas.microsoft.com/office/powerpoint/2010/main" val="42746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526473" y="235155"/>
            <a:ext cx="4391891" cy="4849659"/>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25000" lnSpcReduction="2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marL="228600" indent="-228600">
              <a:lnSpc>
                <a:spcPct val="120000"/>
              </a:lnSpc>
              <a:spcBef>
                <a:spcPts val="400"/>
              </a:spcBef>
            </a:pPr>
            <a:r>
              <a:rPr lang="en-US" sz="6400" u="sng" dirty="0"/>
              <a:t>Other Personal Cybersecurity Hygiene</a:t>
            </a:r>
          </a:p>
          <a:p>
            <a:pPr marL="228600" indent="-228600">
              <a:lnSpc>
                <a:spcPct val="120000"/>
              </a:lnSpc>
              <a:spcBef>
                <a:spcPts val="400"/>
              </a:spcBef>
            </a:pPr>
            <a:r>
              <a:rPr lang="en-US" sz="1600" u="sng" dirty="0"/>
              <a:t> </a:t>
            </a:r>
          </a:p>
          <a:p>
            <a:pPr marL="228600" indent="-228600">
              <a:lnSpc>
                <a:spcPct val="120000"/>
              </a:lnSpc>
              <a:spcBef>
                <a:spcPts val="400"/>
              </a:spcBef>
              <a:buFont typeface="Arial" panose="020B0604020202020204" pitchFamily="34" charset="0"/>
              <a:buChar char="•"/>
            </a:pPr>
            <a:r>
              <a:rPr lang="en-US" sz="5600" dirty="0"/>
              <a:t>Remove all programs you don’t use from start.</a:t>
            </a:r>
          </a:p>
          <a:p>
            <a:pPr marL="228600" indent="-228600">
              <a:lnSpc>
                <a:spcPct val="120000"/>
              </a:lnSpc>
              <a:spcBef>
                <a:spcPts val="400"/>
              </a:spcBef>
              <a:buFont typeface="Arial" panose="020B0604020202020204" pitchFamily="34" charset="0"/>
              <a:buChar char="•"/>
            </a:pPr>
            <a:r>
              <a:rPr lang="en-US" sz="5600" dirty="0"/>
              <a:t>Install and enable the (Software) auto-update features in your Operating System (OS) (Mac – Windows) </a:t>
            </a:r>
          </a:p>
          <a:p>
            <a:pPr marL="228600" indent="-228600">
              <a:lnSpc>
                <a:spcPct val="120000"/>
              </a:lnSpc>
              <a:spcBef>
                <a:spcPts val="400"/>
              </a:spcBef>
              <a:buFont typeface="Arial" panose="020B0604020202020204" pitchFamily="34" charset="0"/>
              <a:buChar char="•"/>
            </a:pPr>
            <a:r>
              <a:rPr lang="en-US" sz="5600" dirty="0"/>
              <a:t>Enable all of your computer’s Operating System Security Features</a:t>
            </a:r>
          </a:p>
          <a:p>
            <a:pPr marL="228600" indent="-228600">
              <a:lnSpc>
                <a:spcPct val="120000"/>
              </a:lnSpc>
              <a:spcBef>
                <a:spcPts val="400"/>
              </a:spcBef>
              <a:buFont typeface="Arial" panose="020B0604020202020204" pitchFamily="34" charset="0"/>
              <a:buChar char="•"/>
            </a:pPr>
            <a:r>
              <a:rPr lang="en-US" sz="5600" dirty="0"/>
              <a:t>Consider password protecting files that include personal or financial information using simple solutions like </a:t>
            </a:r>
            <a:r>
              <a:rPr lang="en-US" sz="5600" dirty="0" err="1"/>
              <a:t>winzip</a:t>
            </a:r>
            <a:r>
              <a:rPr lang="en-US" sz="5600" dirty="0"/>
              <a:t>.</a:t>
            </a:r>
          </a:p>
          <a:p>
            <a:pPr marL="228600" indent="-228600">
              <a:lnSpc>
                <a:spcPct val="120000"/>
              </a:lnSpc>
              <a:spcBef>
                <a:spcPts val="400"/>
              </a:spcBef>
              <a:buFont typeface="Arial" panose="020B0604020202020204" pitchFamily="34" charset="0"/>
              <a:buChar char="•"/>
            </a:pPr>
            <a:r>
              <a:rPr lang="en-US" sz="5600" dirty="0"/>
              <a:t>Password protect your wireless network with a strong password.</a:t>
            </a:r>
          </a:p>
          <a:p>
            <a:pPr marL="228600" indent="-228600">
              <a:lnSpc>
                <a:spcPct val="120000"/>
              </a:lnSpc>
              <a:spcBef>
                <a:spcPts val="400"/>
              </a:spcBef>
              <a:buFont typeface="Arial" panose="020B0604020202020204" pitchFamily="34" charset="0"/>
              <a:buChar char="•"/>
            </a:pPr>
            <a:r>
              <a:rPr lang="en-US" sz="5600" dirty="0"/>
              <a:t>Away from home, avoid guest wireless networks, travel with a wireless hotspot directly connected to a phone company if you need to be online. You can also let your guests use it instead of your home </a:t>
            </a:r>
            <a:r>
              <a:rPr lang="en-US" sz="5600" dirty="0" err="1"/>
              <a:t>wifi</a:t>
            </a:r>
            <a:r>
              <a:rPr lang="en-US" sz="5600" dirty="0"/>
              <a:t>.</a:t>
            </a:r>
          </a:p>
          <a:p>
            <a:pPr marL="228600" indent="-228600">
              <a:lnSpc>
                <a:spcPct val="120000"/>
              </a:lnSpc>
              <a:spcBef>
                <a:spcPts val="400"/>
              </a:spcBef>
              <a:buFont typeface="Arial" panose="020B0604020202020204" pitchFamily="34" charset="0"/>
              <a:buChar char="•"/>
            </a:pPr>
            <a:r>
              <a:rPr lang="en-US" sz="5400" dirty="0"/>
              <a:t>Record all device serial and model numbers.</a:t>
            </a:r>
          </a:p>
          <a:p>
            <a:pPr marL="228600" indent="-228600">
              <a:lnSpc>
                <a:spcPct val="120000"/>
              </a:lnSpc>
              <a:spcBef>
                <a:spcPts val="400"/>
              </a:spcBef>
              <a:buFont typeface="Arial" panose="020B0604020202020204" pitchFamily="34" charset="0"/>
              <a:buChar char="•"/>
            </a:pPr>
            <a:r>
              <a:rPr lang="en-US" sz="5600" dirty="0"/>
              <a:t>Set all of your browser’s security features to the highest setting.</a:t>
            </a:r>
          </a:p>
          <a:p>
            <a:pPr marL="228600" indent="-228600">
              <a:lnSpc>
                <a:spcPct val="120000"/>
              </a:lnSpc>
              <a:spcBef>
                <a:spcPts val="400"/>
              </a:spcBef>
              <a:buFont typeface="Arial" panose="020B0604020202020204" pitchFamily="34" charset="0"/>
              <a:buChar char="•"/>
            </a:pPr>
            <a:endParaRPr lang="en-US" sz="5600" dirty="0"/>
          </a:p>
        </p:txBody>
      </p:sp>
      <p:pic>
        <p:nvPicPr>
          <p:cNvPr id="5" name="Picture 4">
            <a:extLst>
              <a:ext uri="{FF2B5EF4-FFF2-40B4-BE49-F238E27FC236}">
                <a16:creationId xmlns:a16="http://schemas.microsoft.com/office/drawing/2014/main" id="{439B9AB1-9AF1-46A6-A321-7390668116F1}"/>
              </a:ext>
            </a:extLst>
          </p:cNvPr>
          <p:cNvPicPr>
            <a:picLocks noChangeAspect="1"/>
          </p:cNvPicPr>
          <p:nvPr/>
        </p:nvPicPr>
        <p:blipFill>
          <a:blip r:embed="rId3"/>
          <a:stretch>
            <a:fillRect/>
          </a:stretch>
        </p:blipFill>
        <p:spPr>
          <a:xfrm>
            <a:off x="5294372" y="2882363"/>
            <a:ext cx="3773428" cy="2207928"/>
          </a:xfrm>
          <a:prstGeom prst="rect">
            <a:avLst/>
          </a:prstGeom>
          <a:ln>
            <a:solidFill>
              <a:srgbClr val="066939"/>
            </a:solidFill>
          </a:ln>
        </p:spPr>
      </p:pic>
      <p:sp>
        <p:nvSpPr>
          <p:cNvPr id="6" name="TextBox 5">
            <a:extLst>
              <a:ext uri="{FF2B5EF4-FFF2-40B4-BE49-F238E27FC236}">
                <a16:creationId xmlns:a16="http://schemas.microsoft.com/office/drawing/2014/main" id="{A966435E-390A-431A-B679-DE6EDB17D2F7}"/>
              </a:ext>
            </a:extLst>
          </p:cNvPr>
          <p:cNvSpPr txBox="1"/>
          <p:nvPr/>
        </p:nvSpPr>
        <p:spPr>
          <a:xfrm>
            <a:off x="6784299" y="8721"/>
            <a:ext cx="1474382" cy="300082"/>
          </a:xfrm>
          <a:prstGeom prst="rect">
            <a:avLst/>
          </a:prstGeom>
          <a:noFill/>
        </p:spPr>
        <p:txBody>
          <a:bodyPr wrap="square" rtlCol="0">
            <a:spAutoFit/>
          </a:bodyPr>
          <a:lstStyle/>
          <a:p>
            <a:r>
              <a:rPr lang="en-US" dirty="0">
                <a:solidFill>
                  <a:srgbClr val="066939"/>
                </a:solidFill>
              </a:rPr>
              <a:t>Firefox</a:t>
            </a:r>
          </a:p>
        </p:txBody>
      </p:sp>
      <p:sp>
        <p:nvSpPr>
          <p:cNvPr id="7" name="TextBox 6">
            <a:extLst>
              <a:ext uri="{FF2B5EF4-FFF2-40B4-BE49-F238E27FC236}">
                <a16:creationId xmlns:a16="http://schemas.microsoft.com/office/drawing/2014/main" id="{94A9C1A8-69CD-4157-A0C0-FEB346338977}"/>
              </a:ext>
            </a:extLst>
          </p:cNvPr>
          <p:cNvSpPr txBox="1"/>
          <p:nvPr/>
        </p:nvSpPr>
        <p:spPr>
          <a:xfrm>
            <a:off x="6708100" y="2647609"/>
            <a:ext cx="1474382" cy="300082"/>
          </a:xfrm>
          <a:prstGeom prst="rect">
            <a:avLst/>
          </a:prstGeom>
          <a:noFill/>
        </p:spPr>
        <p:txBody>
          <a:bodyPr wrap="square" rtlCol="0">
            <a:spAutoFit/>
          </a:bodyPr>
          <a:lstStyle/>
          <a:p>
            <a:r>
              <a:rPr lang="en-US" dirty="0">
                <a:solidFill>
                  <a:srgbClr val="066939"/>
                </a:solidFill>
              </a:rPr>
              <a:t>Chrome</a:t>
            </a:r>
          </a:p>
        </p:txBody>
      </p:sp>
      <p:pic>
        <p:nvPicPr>
          <p:cNvPr id="11" name="Picture 10">
            <a:extLst>
              <a:ext uri="{FF2B5EF4-FFF2-40B4-BE49-F238E27FC236}">
                <a16:creationId xmlns:a16="http://schemas.microsoft.com/office/drawing/2014/main" id="{D60F28F7-4BAD-4201-9477-0586AAAD10FE}"/>
              </a:ext>
            </a:extLst>
          </p:cNvPr>
          <p:cNvPicPr>
            <a:picLocks noChangeAspect="1"/>
          </p:cNvPicPr>
          <p:nvPr/>
        </p:nvPicPr>
        <p:blipFill>
          <a:blip r:embed="rId4"/>
          <a:stretch>
            <a:fillRect/>
          </a:stretch>
        </p:blipFill>
        <p:spPr>
          <a:xfrm>
            <a:off x="5294372" y="235155"/>
            <a:ext cx="3773428" cy="2405527"/>
          </a:xfrm>
          <a:prstGeom prst="rect">
            <a:avLst/>
          </a:prstGeom>
          <a:ln>
            <a:solidFill>
              <a:srgbClr val="066939"/>
            </a:solidFill>
          </a:ln>
        </p:spPr>
      </p:pic>
      <p:graphicFrame>
        <p:nvGraphicFramePr>
          <p:cNvPr id="2" name="Object 1">
            <a:extLst>
              <a:ext uri="{FF2B5EF4-FFF2-40B4-BE49-F238E27FC236}">
                <a16:creationId xmlns:a16="http://schemas.microsoft.com/office/drawing/2014/main" id="{0C3FD923-B9A1-4D6E-8EF3-F0622BC3C526}"/>
              </a:ext>
            </a:extLst>
          </p:cNvPr>
          <p:cNvGraphicFramePr>
            <a:graphicFrameLocks noChangeAspect="1"/>
          </p:cNvGraphicFramePr>
          <p:nvPr>
            <p:extLst>
              <p:ext uri="{D42A27DB-BD31-4B8C-83A1-F6EECF244321}">
                <p14:modId xmlns:p14="http://schemas.microsoft.com/office/powerpoint/2010/main" val="3613256900"/>
              </p:ext>
            </p:extLst>
          </p:nvPr>
        </p:nvGraphicFramePr>
        <p:xfrm>
          <a:off x="5501511" y="507894"/>
          <a:ext cx="3359150" cy="4064000"/>
        </p:xfrm>
        <a:graphic>
          <a:graphicData uri="http://schemas.openxmlformats.org/presentationml/2006/ole">
            <mc:AlternateContent xmlns:mc="http://schemas.openxmlformats.org/markup-compatibility/2006">
              <mc:Choice xmlns:v="urn:schemas-microsoft-com:vml" Requires="v">
                <p:oleObj spid="_x0000_s1031" name="Bitmap Image" r:id="rId5" imgW="6134040" imgH="7419960" progId="Paint.Picture">
                  <p:embed/>
                </p:oleObj>
              </mc:Choice>
              <mc:Fallback>
                <p:oleObj name="Bitmap Image" r:id="rId5" imgW="6134040" imgH="7419960" progId="Paint.Picture">
                  <p:embed/>
                  <p:pic>
                    <p:nvPicPr>
                      <p:cNvPr id="0" name=""/>
                      <p:cNvPicPr/>
                      <p:nvPr/>
                    </p:nvPicPr>
                    <p:blipFill>
                      <a:blip r:embed="rId6"/>
                      <a:stretch>
                        <a:fillRect/>
                      </a:stretch>
                    </p:blipFill>
                    <p:spPr>
                      <a:xfrm>
                        <a:off x="5501511" y="507894"/>
                        <a:ext cx="3359150" cy="4064000"/>
                      </a:xfrm>
                      <a:prstGeom prst="rect">
                        <a:avLst/>
                      </a:prstGeom>
                    </p:spPr>
                  </p:pic>
                </p:oleObj>
              </mc:Fallback>
            </mc:AlternateContent>
          </a:graphicData>
        </a:graphic>
      </p:graphicFrame>
    </p:spTree>
    <p:extLst>
      <p:ext uri="{BB962C8B-B14F-4D97-AF65-F5344CB8AC3E}">
        <p14:creationId xmlns:p14="http://schemas.microsoft.com/office/powerpoint/2010/main" val="263968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630382" y="221105"/>
            <a:ext cx="7269434" cy="464695"/>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92500" lnSpcReduction="1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marL="457123" indent="-457123"/>
            <a:r>
              <a:rPr lang="en-US" sz="2600" dirty="0"/>
              <a:t>Ransomware</a:t>
            </a:r>
            <a:r>
              <a:rPr lang="en-US" dirty="0"/>
              <a:t> </a:t>
            </a:r>
          </a:p>
        </p:txBody>
      </p:sp>
      <p:sp>
        <p:nvSpPr>
          <p:cNvPr id="4" name="Rectangle 3">
            <a:extLst>
              <a:ext uri="{FF2B5EF4-FFF2-40B4-BE49-F238E27FC236}">
                <a16:creationId xmlns:a16="http://schemas.microsoft.com/office/drawing/2014/main" id="{080D625D-F59F-4794-8F3D-36D8D5EBE68B}"/>
              </a:ext>
            </a:extLst>
          </p:cNvPr>
          <p:cNvSpPr txBox="1">
            <a:spLocks noChangeArrowheads="1"/>
          </p:cNvSpPr>
          <p:nvPr/>
        </p:nvSpPr>
        <p:spPr>
          <a:xfrm>
            <a:off x="630382" y="914400"/>
            <a:ext cx="7793182" cy="3616036"/>
          </a:xfrm>
          <a:prstGeom prst="rect">
            <a:avLst/>
          </a:prstGeom>
        </p:spPr>
        <p:txBody>
          <a:bodyPr vert="horz" lIns="91440" tIns="45720" rIns="91440" bIns="45720" rtlCol="0">
            <a:normAutofit fontScale="5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600"/>
              </a:spcBef>
            </a:pPr>
            <a:r>
              <a:rPr lang="en-US" dirty="0"/>
              <a:t>Become familiar with it before strikes: </a:t>
            </a:r>
          </a:p>
          <a:p>
            <a:pPr marL="342900" lvl="1" indent="0">
              <a:lnSpc>
                <a:spcPct val="120000"/>
              </a:lnSpc>
              <a:spcBef>
                <a:spcPts val="600"/>
              </a:spcBef>
              <a:buNone/>
            </a:pPr>
            <a:r>
              <a:rPr lang="en-US" dirty="0">
                <a:hlinkClick r:id="rId2"/>
              </a:rPr>
              <a:t>https://www.avast.com/en-us/ransomware-decryption-tools</a:t>
            </a:r>
            <a:endParaRPr lang="en-US" dirty="0"/>
          </a:p>
          <a:p>
            <a:pPr marL="342900" lvl="1" indent="0">
              <a:lnSpc>
                <a:spcPct val="120000"/>
              </a:lnSpc>
              <a:spcBef>
                <a:spcPts val="600"/>
              </a:spcBef>
              <a:buNone/>
            </a:pPr>
            <a:endParaRPr lang="en-US" dirty="0"/>
          </a:p>
          <a:p>
            <a:pPr>
              <a:lnSpc>
                <a:spcPct val="120000"/>
              </a:lnSpc>
              <a:spcBef>
                <a:spcPts val="600"/>
              </a:spcBef>
            </a:pPr>
            <a:r>
              <a:rPr lang="en-US" dirty="0"/>
              <a:t>According to the Department of Homeland Security, 90% of successful cyberattacks start with someone clicking on an email. </a:t>
            </a:r>
          </a:p>
          <a:p>
            <a:pPr lvl="1">
              <a:lnSpc>
                <a:spcPct val="120000"/>
              </a:lnSpc>
              <a:spcBef>
                <a:spcPts val="600"/>
              </a:spcBef>
            </a:pPr>
            <a:r>
              <a:rPr lang="en-US" dirty="0"/>
              <a:t>Don’t click on links unless you know exactly who they came from and why they were sent. </a:t>
            </a:r>
          </a:p>
          <a:p>
            <a:pPr lvl="1">
              <a:lnSpc>
                <a:spcPct val="120000"/>
              </a:lnSpc>
              <a:spcBef>
                <a:spcPts val="600"/>
              </a:spcBef>
            </a:pPr>
            <a:r>
              <a:rPr lang="en-US" dirty="0"/>
              <a:t>If you are not 100% sure, call or text the person who sent them before opening. If you cannot contact them, just wait. </a:t>
            </a:r>
          </a:p>
          <a:p>
            <a:pPr lvl="1">
              <a:lnSpc>
                <a:spcPct val="120000"/>
              </a:lnSpc>
              <a:spcBef>
                <a:spcPts val="600"/>
              </a:spcBef>
            </a:pPr>
            <a:r>
              <a:rPr lang="en-US" dirty="0"/>
              <a:t>If you decide an email is suspicious, delete it without opening it.</a:t>
            </a:r>
          </a:p>
          <a:p>
            <a:pPr>
              <a:lnSpc>
                <a:spcPct val="120000"/>
              </a:lnSpc>
              <a:spcBef>
                <a:spcPts val="600"/>
              </a:spcBef>
            </a:pPr>
            <a:endParaRPr lang="en-US" dirty="0"/>
          </a:p>
          <a:p>
            <a:pPr>
              <a:lnSpc>
                <a:spcPct val="120000"/>
              </a:lnSpc>
              <a:spcBef>
                <a:spcPts val="600"/>
              </a:spcBef>
            </a:pPr>
            <a:r>
              <a:rPr lang="en-US" dirty="0"/>
              <a:t>Keep a backup in a cloud service, a fireproof safe, or both.</a:t>
            </a:r>
          </a:p>
          <a:p>
            <a:pPr>
              <a:lnSpc>
                <a:spcPct val="120000"/>
              </a:lnSpc>
              <a:spcBef>
                <a:spcPts val="600"/>
              </a:spcBef>
            </a:pPr>
            <a:endParaRPr lang="en-US" dirty="0"/>
          </a:p>
          <a:p>
            <a:pPr>
              <a:lnSpc>
                <a:spcPct val="120000"/>
              </a:lnSpc>
              <a:spcBef>
                <a:spcPts val="600"/>
              </a:spcBef>
            </a:pPr>
            <a:r>
              <a:rPr lang="en-US" dirty="0"/>
              <a:t>Avoid dependency on a single vendor like Microsoft or Apple, consider putting your cloud backup in a storage service like Dropbox or AWS Buckets as a diversity tactic. </a:t>
            </a:r>
          </a:p>
        </p:txBody>
      </p:sp>
    </p:spTree>
    <p:extLst>
      <p:ext uri="{BB962C8B-B14F-4D97-AF65-F5344CB8AC3E}">
        <p14:creationId xmlns:p14="http://schemas.microsoft.com/office/powerpoint/2010/main" val="37404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F4E932-598B-40A1-8FF9-67B378F4FD1D}"/>
              </a:ext>
            </a:extLst>
          </p:cNvPr>
          <p:cNvSpPr txBox="1">
            <a:spLocks/>
          </p:cNvSpPr>
          <p:nvPr/>
        </p:nvSpPr>
        <p:spPr bwMode="auto">
          <a:xfrm>
            <a:off x="630382" y="221105"/>
            <a:ext cx="7269434" cy="464695"/>
          </a:xfrm>
          <a:prstGeom prst="rect">
            <a:avLst/>
          </a:prstGeom>
          <a:noFill/>
          <a:ln>
            <a:miter lim="800000"/>
            <a:headEnd/>
            <a:tailEnd/>
          </a:ln>
        </p:spPr>
        <p:txBody>
          <a:bodyPr vert="horz" wrap="square" lIns="68580" tIns="34290" rIns="68580" bIns="34290" numCol="1" rtlCol="0" anchor="t" anchorCtr="0" compatLnSpc="1">
            <a:prstTxWarp prst="textNoShape">
              <a:avLst/>
            </a:prstTxWarp>
            <a:normAutofit fontScale="92500" lnSpcReduction="10000"/>
          </a:bodyPr>
          <a:lst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a:lstStyle>
          <a:p>
            <a:pPr algn="ctr"/>
            <a:r>
              <a:rPr lang="en-US" u="sng" dirty="0">
                <a:latin typeface="Times New Roman" panose="02020603050405020304" pitchFamily="18" charset="0"/>
                <a:cs typeface="Times New Roman" panose="02020603050405020304" pitchFamily="18" charset="0"/>
              </a:rPr>
              <a:t>Protect your Children’s Identity</a:t>
            </a:r>
          </a:p>
        </p:txBody>
      </p:sp>
      <p:sp>
        <p:nvSpPr>
          <p:cNvPr id="4" name="Rectangle 3">
            <a:extLst>
              <a:ext uri="{FF2B5EF4-FFF2-40B4-BE49-F238E27FC236}">
                <a16:creationId xmlns:a16="http://schemas.microsoft.com/office/drawing/2014/main" id="{080D625D-F59F-4794-8F3D-36D8D5EBE68B}"/>
              </a:ext>
            </a:extLst>
          </p:cNvPr>
          <p:cNvSpPr txBox="1">
            <a:spLocks noChangeArrowheads="1"/>
          </p:cNvSpPr>
          <p:nvPr/>
        </p:nvSpPr>
        <p:spPr>
          <a:xfrm>
            <a:off x="748146" y="1052946"/>
            <a:ext cx="7675418" cy="2971800"/>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4300" b="1" i="1" dirty="0">
                <a:latin typeface="+mn-lt"/>
                <a:ea typeface="+mn-ea"/>
                <a:cs typeface="+mn-cs"/>
              </a:rPr>
              <a:t>All</a:t>
            </a:r>
            <a:r>
              <a:rPr lang="en-US" sz="2200" b="1" dirty="0">
                <a:latin typeface="+mn-lt"/>
                <a:ea typeface="+mn-ea"/>
                <a:cs typeface="+mn-cs"/>
              </a:rPr>
              <a:t> of the preceding material applies to children as well.</a:t>
            </a:r>
            <a:r>
              <a:rPr lang="en-US" sz="2200" b="1" baseline="30000" dirty="0">
                <a:latin typeface="+mn-lt"/>
                <a:ea typeface="+mn-ea"/>
                <a:cs typeface="+mn-cs"/>
              </a:rPr>
              <a:t>*</a:t>
            </a:r>
            <a:r>
              <a:rPr lang="en-US" sz="2200" b="1" dirty="0">
                <a:latin typeface="+mn-lt"/>
                <a:ea typeface="+mn-ea"/>
                <a:cs typeface="+mn-cs"/>
              </a:rPr>
              <a:t> </a:t>
            </a:r>
          </a:p>
          <a:p>
            <a:pPr marL="0" indent="0" algn="ctr">
              <a:lnSpc>
                <a:spcPct val="120000"/>
              </a:lnSpc>
              <a:spcBef>
                <a:spcPts val="600"/>
              </a:spcBef>
              <a:buNone/>
            </a:pPr>
            <a:r>
              <a:rPr lang="en-US" sz="1700" dirty="0">
                <a:latin typeface="+mn-lt"/>
                <a:ea typeface="+mn-ea"/>
                <a:cs typeface="+mn-cs"/>
              </a:rPr>
              <a:t>Many young people only find out when they apply for their first credit card or student loan that their identity has been in use piling up bills for years and the situation is very difficult for a young person to resolve.</a:t>
            </a:r>
            <a:endParaRPr lang="en-US" sz="1350" dirty="0">
              <a:latin typeface="+mn-lt"/>
              <a:ea typeface="+mn-ea"/>
              <a:cs typeface="+mn-cs"/>
            </a:endParaRPr>
          </a:p>
          <a:p>
            <a:pPr marL="0" indent="0" algn="ctr">
              <a:buNone/>
            </a:pPr>
            <a:r>
              <a:rPr lang="en-US" sz="1350" dirty="0">
                <a:latin typeface="+mn-lt"/>
                <a:ea typeface="+mn-ea"/>
                <a:cs typeface="+mn-cs"/>
                <a:hlinkClick r:id="rId2"/>
              </a:rPr>
              <a:t>https://www.consumer.ftc.gov/articles/0040-child-identity-theft</a:t>
            </a:r>
            <a:r>
              <a:rPr lang="en-US" sz="1350" dirty="0">
                <a:latin typeface="+mn-lt"/>
                <a:ea typeface="+mn-ea"/>
                <a:cs typeface="+mn-cs"/>
              </a:rPr>
              <a:t> </a:t>
            </a:r>
          </a:p>
          <a:p>
            <a:pPr marL="0" indent="0" algn="ctr">
              <a:buNone/>
            </a:pPr>
            <a:endParaRPr lang="en-US" sz="1350" dirty="0">
              <a:latin typeface="+mn-lt"/>
              <a:ea typeface="+mn-ea"/>
              <a:cs typeface="+mn-cs"/>
            </a:endParaRPr>
          </a:p>
          <a:p>
            <a:pPr marL="0" indent="0" algn="ctr">
              <a:buNone/>
            </a:pPr>
            <a:endParaRPr lang="en-US" sz="1350" dirty="0">
              <a:latin typeface="+mn-lt"/>
              <a:ea typeface="+mn-ea"/>
              <a:cs typeface="+mn-cs"/>
            </a:endParaRPr>
          </a:p>
          <a:p>
            <a:pPr marL="0" indent="0" algn="ctr">
              <a:buNone/>
            </a:pPr>
            <a:r>
              <a:rPr lang="en-US" sz="1700" b="1" dirty="0">
                <a:latin typeface="+mn-lt"/>
                <a:ea typeface="+mn-ea"/>
                <a:cs typeface="+mn-cs"/>
              </a:rPr>
              <a:t>That said, additional precautions are required to keep children safe online.</a:t>
            </a:r>
          </a:p>
          <a:p>
            <a:pPr marL="971550" lvl="2" indent="-285750"/>
            <a:r>
              <a:rPr lang="en-US" sz="1350" dirty="0">
                <a:latin typeface="+mn-lt"/>
                <a:ea typeface="+mn-ea"/>
                <a:cs typeface="+mn-cs"/>
                <a:hlinkClick r:id="rId3"/>
              </a:rPr>
              <a:t>https://www.fbi.gov/news/stories/cyber-alerts-for-parents--kids</a:t>
            </a:r>
            <a:r>
              <a:rPr lang="en-US" sz="1350" dirty="0">
                <a:latin typeface="+mn-lt"/>
                <a:ea typeface="+mn-ea"/>
                <a:cs typeface="+mn-cs"/>
              </a:rPr>
              <a:t> </a:t>
            </a:r>
          </a:p>
          <a:p>
            <a:pPr marL="971550" lvl="2" indent="-285750"/>
            <a:r>
              <a:rPr lang="en-US" sz="1350" dirty="0">
                <a:latin typeface="+mn-lt"/>
                <a:ea typeface="+mn-ea"/>
                <a:cs typeface="+mn-cs"/>
                <a:hlinkClick r:id="rId4"/>
              </a:rPr>
              <a:t>https://www.fbi.gov/news/stories/fbi-releases-new-version-of-child-id-app</a:t>
            </a:r>
            <a:endParaRPr lang="en-US" sz="1350" dirty="0">
              <a:latin typeface="+mn-lt"/>
              <a:ea typeface="+mn-ea"/>
              <a:cs typeface="+mn-cs"/>
            </a:endParaRPr>
          </a:p>
          <a:p>
            <a:pPr marL="685800" lvl="2" indent="0">
              <a:lnSpc>
                <a:spcPct val="120000"/>
              </a:lnSpc>
              <a:buNone/>
            </a:pPr>
            <a:r>
              <a:rPr lang="en-US" sz="1350" dirty="0">
                <a:latin typeface="+mn-lt"/>
                <a:ea typeface="+mn-ea"/>
                <a:cs typeface="+mn-cs"/>
              </a:rPr>
              <a:t>Or search “FBI Child ID” in iPhone AppStore or Google Play, the app provides parents with an easy way to electronically store the children’s pictures and vital information that police will need in case a child is missing. </a:t>
            </a:r>
          </a:p>
        </p:txBody>
      </p:sp>
      <p:sp>
        <p:nvSpPr>
          <p:cNvPr id="5" name="TextBox 4">
            <a:extLst>
              <a:ext uri="{FF2B5EF4-FFF2-40B4-BE49-F238E27FC236}">
                <a16:creationId xmlns:a16="http://schemas.microsoft.com/office/drawing/2014/main" id="{EC2D6A8B-B036-4C84-8BCB-D477F1C71F35}"/>
              </a:ext>
            </a:extLst>
          </p:cNvPr>
          <p:cNvSpPr txBox="1"/>
          <p:nvPr/>
        </p:nvSpPr>
        <p:spPr>
          <a:xfrm>
            <a:off x="509433" y="4548818"/>
            <a:ext cx="8180555" cy="300082"/>
          </a:xfrm>
          <a:prstGeom prst="rect">
            <a:avLst/>
          </a:prstGeom>
          <a:noFill/>
        </p:spPr>
        <p:txBody>
          <a:bodyPr wrap="square">
            <a:spAutoFit/>
          </a:bodyPr>
          <a:lstStyle/>
          <a:p>
            <a:r>
              <a:rPr lang="en-US" baseline="30000" dirty="0">
                <a:solidFill>
                  <a:srgbClr val="066939"/>
                </a:solidFill>
              </a:rPr>
              <a:t>*</a:t>
            </a:r>
            <a:r>
              <a:rPr lang="en-US" i="1" dirty="0">
                <a:solidFill>
                  <a:srgbClr val="066939"/>
                </a:solidFill>
              </a:rPr>
              <a:t>Except maybe the IRS….</a:t>
            </a:r>
          </a:p>
        </p:txBody>
      </p:sp>
    </p:spTree>
    <p:extLst>
      <p:ext uri="{BB962C8B-B14F-4D97-AF65-F5344CB8AC3E}">
        <p14:creationId xmlns:p14="http://schemas.microsoft.com/office/powerpoint/2010/main" val="7688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2144"/>
      </a:dk1>
      <a:lt1>
        <a:srgbClr val="FFFFFF"/>
      </a:lt1>
      <a:dk2>
        <a:srgbClr val="0D2240"/>
      </a:dk2>
      <a:lt2>
        <a:srgbClr val="FFFFFF"/>
      </a:lt2>
      <a:accent1>
        <a:srgbClr val="418EDE"/>
      </a:accent1>
      <a:accent2>
        <a:srgbClr val="FA6B2D"/>
      </a:accent2>
      <a:accent3>
        <a:srgbClr val="008242"/>
      </a:accent3>
      <a:accent4>
        <a:srgbClr val="00A0C7"/>
      </a:accent4>
      <a:accent5>
        <a:srgbClr val="6E288A"/>
      </a:accent5>
      <a:accent6>
        <a:srgbClr val="C61886"/>
      </a:accent6>
      <a:hlink>
        <a:srgbClr val="008242"/>
      </a:hlink>
      <a:folHlink>
        <a:srgbClr val="0082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QUINNIPIAC Theme">
      <a:dk1>
        <a:srgbClr val="002144"/>
      </a:dk1>
      <a:lt1>
        <a:srgbClr val="FFFFFF"/>
      </a:lt1>
      <a:dk2>
        <a:srgbClr val="0D2240"/>
      </a:dk2>
      <a:lt2>
        <a:srgbClr val="FFFFFF"/>
      </a:lt2>
      <a:accent1>
        <a:srgbClr val="418EDE"/>
      </a:accent1>
      <a:accent2>
        <a:srgbClr val="FA6B2D"/>
      </a:accent2>
      <a:accent3>
        <a:srgbClr val="008242"/>
      </a:accent3>
      <a:accent4>
        <a:srgbClr val="00A0C7"/>
      </a:accent4>
      <a:accent5>
        <a:srgbClr val="6E288A"/>
      </a:accent5>
      <a:accent6>
        <a:srgbClr val="C61886"/>
      </a:accent6>
      <a:hlink>
        <a:srgbClr val="418EDE"/>
      </a:hlink>
      <a:folHlink>
        <a:srgbClr val="D2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20559</TotalTime>
  <Words>2189</Words>
  <Application>Microsoft Office PowerPoint</Application>
  <PresentationFormat>On-screen Show (16:9)</PresentationFormat>
  <Paragraphs>194</Paragraphs>
  <Slides>19</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1" baseType="lpstr">
      <vt:lpstr>Arial</vt:lpstr>
      <vt:lpstr>Arial Regular</vt:lpstr>
      <vt:lpstr>Atlas Grotesk</vt:lpstr>
      <vt:lpstr>Calibri</vt:lpstr>
      <vt:lpstr>Calibri Light</vt:lpstr>
      <vt:lpstr>Courier New</vt:lpstr>
      <vt:lpstr>Portrait Q</vt:lpstr>
      <vt:lpstr>Times New Roman</vt:lpstr>
      <vt:lpstr>Office Theme</vt:lpstr>
      <vt:lpstr>1_Office Theme</vt:lpstr>
      <vt:lpstr>Custom Design</vt:lpstr>
      <vt:lpstr>Bitmap Image</vt:lpstr>
      <vt:lpstr>Cyber Safety in 2022</vt:lpstr>
      <vt:lpstr>Professor Jennifer Bayuk, Ph.D.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jen@tag-cyber.com</dc:creator>
  <cp:lastModifiedBy>jen</cp:lastModifiedBy>
  <cp:revision>139</cp:revision>
  <dcterms:modified xsi:type="dcterms:W3CDTF">2022-04-28T23:40:58Z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0x01010041D22274A0CFBB428E162EFC26DB4B80</vt:lpwstr>
  </property>
</Properties>
</file>